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</p:sldMasterIdLst>
  <p:notesMasterIdLst>
    <p:notesMasterId r:id="rId50"/>
  </p:notesMasterIdLst>
  <p:handoutMasterIdLst>
    <p:handoutMasterId r:id="rId51"/>
  </p:handoutMasterIdLst>
  <p:sldIdLst>
    <p:sldId id="270" r:id="rId18"/>
    <p:sldId id="271" r:id="rId19"/>
    <p:sldId id="272" r:id="rId20"/>
    <p:sldId id="273" r:id="rId21"/>
    <p:sldId id="276" r:id="rId22"/>
    <p:sldId id="277" r:id="rId23"/>
    <p:sldId id="278" r:id="rId24"/>
    <p:sldId id="290" r:id="rId25"/>
    <p:sldId id="267" r:id="rId26"/>
    <p:sldId id="279" r:id="rId27"/>
    <p:sldId id="281" r:id="rId28"/>
    <p:sldId id="282" r:id="rId29"/>
    <p:sldId id="284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268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F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4" autoAdjust="0"/>
    <p:restoredTop sz="87160" autoAdjust="0"/>
  </p:normalViewPr>
  <p:slideViewPr>
    <p:cSldViewPr>
      <p:cViewPr>
        <p:scale>
          <a:sx n="50" d="100"/>
          <a:sy n="50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D1BE5-2611-2847-A11B-8DFE49446BF9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8E816-E9E9-5942-9BBF-2E8C49271F9F}">
      <dgm:prSet phldrT="[Tex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“My student is </a:t>
          </a:r>
        </a:p>
        <a:p>
          <a:r>
            <a:rPr lang="en-US" sz="2000" dirty="0" smtClean="0">
              <a:solidFill>
                <a:schemeClr val="bg1"/>
              </a:solidFill>
            </a:rPr>
            <a:t>struggling.”</a:t>
          </a:r>
          <a:endParaRPr lang="en-US" sz="2000" dirty="0">
            <a:solidFill>
              <a:schemeClr val="bg1"/>
            </a:solidFill>
          </a:endParaRPr>
        </a:p>
      </dgm:t>
    </dgm:pt>
    <dgm:pt modelId="{4A3D969B-B9C2-BF44-B8E0-E4B3BF7891AF}" type="parTrans" cxnId="{F5985984-C1D4-814F-ABC1-D21772C17F3D}">
      <dgm:prSet/>
      <dgm:spPr/>
      <dgm:t>
        <a:bodyPr/>
        <a:lstStyle/>
        <a:p>
          <a:endParaRPr lang="en-US"/>
        </a:p>
      </dgm:t>
    </dgm:pt>
    <dgm:pt modelId="{231445B7-DB85-DE49-85F9-7DB11304E111}" type="sibTrans" cxnId="{F5985984-C1D4-814F-ABC1-D21772C17F3D}">
      <dgm:prSet/>
      <dgm:spPr/>
      <dgm:t>
        <a:bodyPr/>
        <a:lstStyle/>
        <a:p>
          <a:endParaRPr lang="en-US"/>
        </a:p>
      </dgm:t>
    </dgm:pt>
    <dgm:pt modelId="{38A8F06B-0D8B-8C48-82FD-2DABC434751D}">
      <dgm:prSet phldrT="[Text]" custT="1"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1"/>
              </a:solidFill>
            </a:rPr>
            <a:t>Begin pre-referral process.</a:t>
          </a:r>
        </a:p>
        <a:p>
          <a:pPr algn="l"/>
          <a:r>
            <a:rPr lang="en-US" sz="2000" dirty="0" smtClean="0">
              <a:solidFill>
                <a:schemeClr val="bg1"/>
              </a:solidFill>
            </a:rPr>
            <a:t>-Meet with math specialist for strategies that can be implemented in classroom .</a:t>
          </a:r>
        </a:p>
        <a:p>
          <a:pPr algn="l"/>
          <a:r>
            <a:rPr lang="en-US" sz="2000" dirty="0" smtClean="0">
              <a:solidFill>
                <a:schemeClr val="bg1"/>
              </a:solidFill>
            </a:rPr>
            <a:t>-Document strategies and progress for 6-8 weeks.</a:t>
          </a:r>
          <a:endParaRPr lang="en-US" sz="2000" dirty="0">
            <a:solidFill>
              <a:schemeClr val="bg1"/>
            </a:solidFill>
          </a:endParaRPr>
        </a:p>
      </dgm:t>
    </dgm:pt>
    <dgm:pt modelId="{B7E6776A-D0A3-FF49-9BD5-FA0478640D18}" type="parTrans" cxnId="{2B81144E-D903-274A-961C-F80BBED0C2A7}">
      <dgm:prSet/>
      <dgm:spPr/>
      <dgm:t>
        <a:bodyPr/>
        <a:lstStyle/>
        <a:p>
          <a:endParaRPr lang="en-US"/>
        </a:p>
      </dgm:t>
    </dgm:pt>
    <dgm:pt modelId="{4D02E8E1-6CDE-1945-942B-8A993686BDBC}" type="sibTrans" cxnId="{2B81144E-D903-274A-961C-F80BBED0C2A7}">
      <dgm:prSet/>
      <dgm:spPr/>
      <dgm:t>
        <a:bodyPr/>
        <a:lstStyle/>
        <a:p>
          <a:endParaRPr lang="en-US"/>
        </a:p>
      </dgm:t>
    </dgm:pt>
    <dgm:pt modelId="{304221D0-1096-5248-8E9C-5A52AF6707B6}">
      <dgm:prSet phldrT="[Text]"/>
      <dgm:spPr>
        <a:solidFill>
          <a:schemeClr val="accent4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dirty="0" smtClean="0"/>
            <a:t>Strategies are working.   </a:t>
          </a:r>
        </a:p>
        <a:p>
          <a:pPr algn="l"/>
          <a:r>
            <a:rPr lang="en-US" dirty="0" smtClean="0"/>
            <a:t>-Continue.</a:t>
          </a:r>
        </a:p>
        <a:p>
          <a:pPr algn="l"/>
          <a:r>
            <a:rPr lang="en-US" dirty="0" smtClean="0"/>
            <a:t>-No referral to SIT needed at this time.</a:t>
          </a:r>
          <a:endParaRPr lang="en-US" dirty="0"/>
        </a:p>
      </dgm:t>
    </dgm:pt>
    <dgm:pt modelId="{54A5D339-FC8A-D749-A2F3-0D8B8F1E16A4}" type="parTrans" cxnId="{01FE831D-1EE4-6446-9195-BAFE16A3377F}">
      <dgm:prSet/>
      <dgm:spPr/>
      <dgm:t>
        <a:bodyPr/>
        <a:lstStyle/>
        <a:p>
          <a:endParaRPr lang="en-US"/>
        </a:p>
      </dgm:t>
    </dgm:pt>
    <dgm:pt modelId="{EB63359F-CEBD-6D49-926B-785D45FE3690}" type="sibTrans" cxnId="{01FE831D-1EE4-6446-9195-BAFE16A3377F}">
      <dgm:prSet/>
      <dgm:spPr/>
      <dgm:t>
        <a:bodyPr/>
        <a:lstStyle/>
        <a:p>
          <a:endParaRPr lang="en-US"/>
        </a:p>
      </dgm:t>
    </dgm:pt>
    <dgm:pt modelId="{E98DA6A3-3D0E-DC47-B4C4-089047A08B21}">
      <dgm:prSet phldrT="[Tex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sz="2000" dirty="0" smtClean="0"/>
            <a:t>Strategies are not working.</a:t>
          </a:r>
        </a:p>
        <a:p>
          <a:pPr algn="l"/>
          <a:r>
            <a:rPr lang="en-US" sz="2000" dirty="0" smtClean="0"/>
            <a:t>-Recommend to SIT.</a:t>
          </a:r>
          <a:endParaRPr lang="en-US" sz="2000" dirty="0"/>
        </a:p>
      </dgm:t>
    </dgm:pt>
    <dgm:pt modelId="{BBD2C094-1817-3545-91C6-84C00320161F}" type="parTrans" cxnId="{415CB880-647B-AA4E-B659-C492457581DC}">
      <dgm:prSet/>
      <dgm:spPr/>
      <dgm:t>
        <a:bodyPr/>
        <a:lstStyle/>
        <a:p>
          <a:endParaRPr lang="en-US"/>
        </a:p>
      </dgm:t>
    </dgm:pt>
    <dgm:pt modelId="{5BD8C53F-58CA-2E47-8A6F-710A598D27E2}" type="sibTrans" cxnId="{415CB880-647B-AA4E-B659-C492457581DC}">
      <dgm:prSet/>
      <dgm:spPr/>
      <dgm:t>
        <a:bodyPr/>
        <a:lstStyle/>
        <a:p>
          <a:endParaRPr lang="en-US"/>
        </a:p>
      </dgm:t>
    </dgm:pt>
    <dgm:pt modelId="{D3BBD434-1789-BE4E-A1B8-FE7D7420D643}" type="pres">
      <dgm:prSet presAssocID="{1F1D1BE5-2611-2847-A11B-8DFE49446B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5054-B988-D343-B818-1BBDBFDEB0C6}" type="pres">
      <dgm:prSet presAssocID="{37F8E816-E9E9-5942-9BBF-2E8C49271F9F}" presName="root1" presStyleCnt="0"/>
      <dgm:spPr/>
    </dgm:pt>
    <dgm:pt modelId="{4CF031B1-B337-F84A-8CD4-BE14084129F8}" type="pres">
      <dgm:prSet presAssocID="{37F8E816-E9E9-5942-9BBF-2E8C49271F9F}" presName="LevelOneTextNode" presStyleLbl="node0" presStyleIdx="0" presStyleCnt="1" custScaleX="160558" custScaleY="159896" custLinFactNeighborX="5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DFFFA-EF52-A748-88B6-350ABFAF289D}" type="pres">
      <dgm:prSet presAssocID="{37F8E816-E9E9-5942-9BBF-2E8C49271F9F}" presName="level2hierChild" presStyleCnt="0"/>
      <dgm:spPr/>
    </dgm:pt>
    <dgm:pt modelId="{FFF1AB3A-C9FA-364C-A92D-C8003A24157A}" type="pres">
      <dgm:prSet presAssocID="{B7E6776A-D0A3-FF49-9BD5-FA0478640D1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5889A7E-C499-084B-B33B-C1347A866A57}" type="pres">
      <dgm:prSet presAssocID="{B7E6776A-D0A3-FF49-9BD5-FA0478640D1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16E921C-682B-FB4D-B537-B0E8F9844297}" type="pres">
      <dgm:prSet presAssocID="{38A8F06B-0D8B-8C48-82FD-2DABC434751D}" presName="root2" presStyleCnt="0"/>
      <dgm:spPr/>
    </dgm:pt>
    <dgm:pt modelId="{E6602DB0-F134-4043-94C5-8707F1E851CC}" type="pres">
      <dgm:prSet presAssocID="{38A8F06B-0D8B-8C48-82FD-2DABC434751D}" presName="LevelTwoTextNode" presStyleLbl="node2" presStyleIdx="0" presStyleCnt="1" custScaleX="214424" custScaleY="481835" custLinFactNeighborX="-9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D48A0B-28E6-714D-8008-0C12A8DB36AF}" type="pres">
      <dgm:prSet presAssocID="{38A8F06B-0D8B-8C48-82FD-2DABC434751D}" presName="level3hierChild" presStyleCnt="0"/>
      <dgm:spPr/>
    </dgm:pt>
    <dgm:pt modelId="{61FE9102-EA4C-AA4B-897E-1B8FDCEC9048}" type="pres">
      <dgm:prSet presAssocID="{54A5D339-FC8A-D749-A2F3-0D8B8F1E16A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3909F0C-6168-004B-901A-A78735E4FFFD}" type="pres">
      <dgm:prSet presAssocID="{54A5D339-FC8A-D749-A2F3-0D8B8F1E16A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2CFD12E-E729-4244-A16D-70FC5B00F349}" type="pres">
      <dgm:prSet presAssocID="{304221D0-1096-5248-8E9C-5A52AF6707B6}" presName="root2" presStyleCnt="0"/>
      <dgm:spPr/>
    </dgm:pt>
    <dgm:pt modelId="{60E35697-E5B8-004D-9548-EFA97EE0430B}" type="pres">
      <dgm:prSet presAssocID="{304221D0-1096-5248-8E9C-5A52AF6707B6}" presName="LevelTwoTextNode" presStyleLbl="node3" presStyleIdx="0" presStyleCnt="2" custScaleX="175744" custScaleY="260392" custLinFactNeighborX="-9888" custLinFactNeighborY="-63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976E4-AD34-3143-8AFB-89359B2BC0A7}" type="pres">
      <dgm:prSet presAssocID="{304221D0-1096-5248-8E9C-5A52AF6707B6}" presName="level3hierChild" presStyleCnt="0"/>
      <dgm:spPr/>
    </dgm:pt>
    <dgm:pt modelId="{C01F065A-E800-984C-A2F0-AB17B3F802F7}" type="pres">
      <dgm:prSet presAssocID="{BBD2C094-1817-3545-91C6-84C00320161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D266AC3-95E4-1A4A-AA95-2EE7BD485C3B}" type="pres">
      <dgm:prSet presAssocID="{BBD2C094-1817-3545-91C6-84C00320161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69233F0-06DD-F243-9D57-7C510281502F}" type="pres">
      <dgm:prSet presAssocID="{E98DA6A3-3D0E-DC47-B4C4-089047A08B21}" presName="root2" presStyleCnt="0"/>
      <dgm:spPr/>
    </dgm:pt>
    <dgm:pt modelId="{76BE43A0-A121-D643-A13F-D812C2E8E9EB}" type="pres">
      <dgm:prSet presAssocID="{E98DA6A3-3D0E-DC47-B4C4-089047A08B21}" presName="LevelTwoTextNode" presStyleLbl="node3" presStyleIdx="1" presStyleCnt="2" custScaleX="183985" custScaleY="165169" custLinFactNeighborX="-11480" custLinFactNeighborY="42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1CF88-7619-7C43-B5F0-CDDB93E2066C}" type="pres">
      <dgm:prSet presAssocID="{E98DA6A3-3D0E-DC47-B4C4-089047A08B21}" presName="level3hierChild" presStyleCnt="0"/>
      <dgm:spPr/>
    </dgm:pt>
  </dgm:ptLst>
  <dgm:cxnLst>
    <dgm:cxn modelId="{3BBF1BAE-4215-4857-8507-657F0E9FB5C4}" type="presOf" srcId="{38A8F06B-0D8B-8C48-82FD-2DABC434751D}" destId="{E6602DB0-F134-4043-94C5-8707F1E851CC}" srcOrd="0" destOrd="0" presId="urn:microsoft.com/office/officeart/2005/8/layout/hierarchy2"/>
    <dgm:cxn modelId="{3350D1CC-411E-4CB8-8426-60C763E4468D}" type="presOf" srcId="{304221D0-1096-5248-8E9C-5A52AF6707B6}" destId="{60E35697-E5B8-004D-9548-EFA97EE0430B}" srcOrd="0" destOrd="0" presId="urn:microsoft.com/office/officeart/2005/8/layout/hierarchy2"/>
    <dgm:cxn modelId="{DE05B0A8-DF8F-459A-A346-A7578D14EF79}" type="presOf" srcId="{54A5D339-FC8A-D749-A2F3-0D8B8F1E16A4}" destId="{83909F0C-6168-004B-901A-A78735E4FFFD}" srcOrd="1" destOrd="0" presId="urn:microsoft.com/office/officeart/2005/8/layout/hierarchy2"/>
    <dgm:cxn modelId="{8C78AFBD-0229-4D54-90E1-CF60C7D8152E}" type="presOf" srcId="{E98DA6A3-3D0E-DC47-B4C4-089047A08B21}" destId="{76BE43A0-A121-D643-A13F-D812C2E8E9EB}" srcOrd="0" destOrd="0" presId="urn:microsoft.com/office/officeart/2005/8/layout/hierarchy2"/>
    <dgm:cxn modelId="{33B0D3D1-5671-4F8A-83D1-E0DF330C25D1}" type="presOf" srcId="{BBD2C094-1817-3545-91C6-84C00320161F}" destId="{C01F065A-E800-984C-A2F0-AB17B3F802F7}" srcOrd="0" destOrd="0" presId="urn:microsoft.com/office/officeart/2005/8/layout/hierarchy2"/>
    <dgm:cxn modelId="{415CB880-647B-AA4E-B659-C492457581DC}" srcId="{38A8F06B-0D8B-8C48-82FD-2DABC434751D}" destId="{E98DA6A3-3D0E-DC47-B4C4-089047A08B21}" srcOrd="1" destOrd="0" parTransId="{BBD2C094-1817-3545-91C6-84C00320161F}" sibTransId="{5BD8C53F-58CA-2E47-8A6F-710A598D27E2}"/>
    <dgm:cxn modelId="{01FE831D-1EE4-6446-9195-BAFE16A3377F}" srcId="{38A8F06B-0D8B-8C48-82FD-2DABC434751D}" destId="{304221D0-1096-5248-8E9C-5A52AF6707B6}" srcOrd="0" destOrd="0" parTransId="{54A5D339-FC8A-D749-A2F3-0D8B8F1E16A4}" sibTransId="{EB63359F-CEBD-6D49-926B-785D45FE3690}"/>
    <dgm:cxn modelId="{2B81144E-D903-274A-961C-F80BBED0C2A7}" srcId="{37F8E816-E9E9-5942-9BBF-2E8C49271F9F}" destId="{38A8F06B-0D8B-8C48-82FD-2DABC434751D}" srcOrd="0" destOrd="0" parTransId="{B7E6776A-D0A3-FF49-9BD5-FA0478640D18}" sibTransId="{4D02E8E1-6CDE-1945-942B-8A993686BDBC}"/>
    <dgm:cxn modelId="{26436826-0EC7-4B6D-8FF8-0F8A388D52F5}" type="presOf" srcId="{37F8E816-E9E9-5942-9BBF-2E8C49271F9F}" destId="{4CF031B1-B337-F84A-8CD4-BE14084129F8}" srcOrd="0" destOrd="0" presId="urn:microsoft.com/office/officeart/2005/8/layout/hierarchy2"/>
    <dgm:cxn modelId="{F5985984-C1D4-814F-ABC1-D21772C17F3D}" srcId="{1F1D1BE5-2611-2847-A11B-8DFE49446BF9}" destId="{37F8E816-E9E9-5942-9BBF-2E8C49271F9F}" srcOrd="0" destOrd="0" parTransId="{4A3D969B-B9C2-BF44-B8E0-E4B3BF7891AF}" sibTransId="{231445B7-DB85-DE49-85F9-7DB11304E111}"/>
    <dgm:cxn modelId="{AE485586-F2D7-439C-BB5D-D16FA0781748}" type="presOf" srcId="{B7E6776A-D0A3-FF49-9BD5-FA0478640D18}" destId="{FFF1AB3A-C9FA-364C-A92D-C8003A24157A}" srcOrd="0" destOrd="0" presId="urn:microsoft.com/office/officeart/2005/8/layout/hierarchy2"/>
    <dgm:cxn modelId="{4D50EEA4-E6C5-47B9-A03E-616B9511D7BF}" type="presOf" srcId="{54A5D339-FC8A-D749-A2F3-0D8B8F1E16A4}" destId="{61FE9102-EA4C-AA4B-897E-1B8FDCEC9048}" srcOrd="0" destOrd="0" presId="urn:microsoft.com/office/officeart/2005/8/layout/hierarchy2"/>
    <dgm:cxn modelId="{6748EBB6-18B8-4912-845D-7732F9115078}" type="presOf" srcId="{1F1D1BE5-2611-2847-A11B-8DFE49446BF9}" destId="{D3BBD434-1789-BE4E-A1B8-FE7D7420D643}" srcOrd="0" destOrd="0" presId="urn:microsoft.com/office/officeart/2005/8/layout/hierarchy2"/>
    <dgm:cxn modelId="{69DF9520-ECD4-46EA-A57A-2C1D23D592A7}" type="presOf" srcId="{B7E6776A-D0A3-FF49-9BD5-FA0478640D18}" destId="{95889A7E-C499-084B-B33B-C1347A866A57}" srcOrd="1" destOrd="0" presId="urn:microsoft.com/office/officeart/2005/8/layout/hierarchy2"/>
    <dgm:cxn modelId="{3941811D-9CA2-4473-A7D6-34EED3BB6011}" type="presOf" srcId="{BBD2C094-1817-3545-91C6-84C00320161F}" destId="{FD266AC3-95E4-1A4A-AA95-2EE7BD485C3B}" srcOrd="1" destOrd="0" presId="urn:microsoft.com/office/officeart/2005/8/layout/hierarchy2"/>
    <dgm:cxn modelId="{B05E736E-712C-4EE0-816A-9EB0170946FA}" type="presParOf" srcId="{D3BBD434-1789-BE4E-A1B8-FE7D7420D643}" destId="{6B6A5054-B988-D343-B818-1BBDBFDEB0C6}" srcOrd="0" destOrd="0" presId="urn:microsoft.com/office/officeart/2005/8/layout/hierarchy2"/>
    <dgm:cxn modelId="{24B37B10-F040-4123-927B-2F762B396861}" type="presParOf" srcId="{6B6A5054-B988-D343-B818-1BBDBFDEB0C6}" destId="{4CF031B1-B337-F84A-8CD4-BE14084129F8}" srcOrd="0" destOrd="0" presId="urn:microsoft.com/office/officeart/2005/8/layout/hierarchy2"/>
    <dgm:cxn modelId="{37E782E3-7E9A-43E7-92D3-35F25D3ADEAA}" type="presParOf" srcId="{6B6A5054-B988-D343-B818-1BBDBFDEB0C6}" destId="{BE9DFFFA-EF52-A748-88B6-350ABFAF289D}" srcOrd="1" destOrd="0" presId="urn:microsoft.com/office/officeart/2005/8/layout/hierarchy2"/>
    <dgm:cxn modelId="{AD135C30-9B0B-4798-A86E-192D6C373544}" type="presParOf" srcId="{BE9DFFFA-EF52-A748-88B6-350ABFAF289D}" destId="{FFF1AB3A-C9FA-364C-A92D-C8003A24157A}" srcOrd="0" destOrd="0" presId="urn:microsoft.com/office/officeart/2005/8/layout/hierarchy2"/>
    <dgm:cxn modelId="{98444173-ABB6-4B75-9587-1DCE6F9866E2}" type="presParOf" srcId="{FFF1AB3A-C9FA-364C-A92D-C8003A24157A}" destId="{95889A7E-C499-084B-B33B-C1347A866A57}" srcOrd="0" destOrd="0" presId="urn:microsoft.com/office/officeart/2005/8/layout/hierarchy2"/>
    <dgm:cxn modelId="{2DF1EE42-6E91-49B4-9720-4A6C9B5808E9}" type="presParOf" srcId="{BE9DFFFA-EF52-A748-88B6-350ABFAF289D}" destId="{816E921C-682B-FB4D-B537-B0E8F9844297}" srcOrd="1" destOrd="0" presId="urn:microsoft.com/office/officeart/2005/8/layout/hierarchy2"/>
    <dgm:cxn modelId="{0D72549E-BD75-4BDD-A22D-406995383F24}" type="presParOf" srcId="{816E921C-682B-FB4D-B537-B0E8F9844297}" destId="{E6602DB0-F134-4043-94C5-8707F1E851CC}" srcOrd="0" destOrd="0" presId="urn:microsoft.com/office/officeart/2005/8/layout/hierarchy2"/>
    <dgm:cxn modelId="{0BA950AE-DD10-4308-9068-14C9A4A2C5C4}" type="presParOf" srcId="{816E921C-682B-FB4D-B537-B0E8F9844297}" destId="{85D48A0B-28E6-714D-8008-0C12A8DB36AF}" srcOrd="1" destOrd="0" presId="urn:microsoft.com/office/officeart/2005/8/layout/hierarchy2"/>
    <dgm:cxn modelId="{32A230EF-3949-459C-9482-DEC5B3DBA117}" type="presParOf" srcId="{85D48A0B-28E6-714D-8008-0C12A8DB36AF}" destId="{61FE9102-EA4C-AA4B-897E-1B8FDCEC9048}" srcOrd="0" destOrd="0" presId="urn:microsoft.com/office/officeart/2005/8/layout/hierarchy2"/>
    <dgm:cxn modelId="{191957E4-4378-469F-9B24-0B52AC02EC56}" type="presParOf" srcId="{61FE9102-EA4C-AA4B-897E-1B8FDCEC9048}" destId="{83909F0C-6168-004B-901A-A78735E4FFFD}" srcOrd="0" destOrd="0" presId="urn:microsoft.com/office/officeart/2005/8/layout/hierarchy2"/>
    <dgm:cxn modelId="{BF962250-269B-494C-8497-C8624A35AB10}" type="presParOf" srcId="{85D48A0B-28E6-714D-8008-0C12A8DB36AF}" destId="{E2CFD12E-E729-4244-A16D-70FC5B00F349}" srcOrd="1" destOrd="0" presId="urn:microsoft.com/office/officeart/2005/8/layout/hierarchy2"/>
    <dgm:cxn modelId="{EA847C01-28E5-4864-9B54-F1CD86191C8B}" type="presParOf" srcId="{E2CFD12E-E729-4244-A16D-70FC5B00F349}" destId="{60E35697-E5B8-004D-9548-EFA97EE0430B}" srcOrd="0" destOrd="0" presId="urn:microsoft.com/office/officeart/2005/8/layout/hierarchy2"/>
    <dgm:cxn modelId="{314C0957-9B58-41E7-95D2-5F88A28E4EAD}" type="presParOf" srcId="{E2CFD12E-E729-4244-A16D-70FC5B00F349}" destId="{799976E4-AD34-3143-8AFB-89359B2BC0A7}" srcOrd="1" destOrd="0" presId="urn:microsoft.com/office/officeart/2005/8/layout/hierarchy2"/>
    <dgm:cxn modelId="{0C7B5F42-7B37-48AB-885F-C634804752FE}" type="presParOf" srcId="{85D48A0B-28E6-714D-8008-0C12A8DB36AF}" destId="{C01F065A-E800-984C-A2F0-AB17B3F802F7}" srcOrd="2" destOrd="0" presId="urn:microsoft.com/office/officeart/2005/8/layout/hierarchy2"/>
    <dgm:cxn modelId="{6A1302D4-97BA-4DDD-903D-28FCEA51BA73}" type="presParOf" srcId="{C01F065A-E800-984C-A2F0-AB17B3F802F7}" destId="{FD266AC3-95E4-1A4A-AA95-2EE7BD485C3B}" srcOrd="0" destOrd="0" presId="urn:microsoft.com/office/officeart/2005/8/layout/hierarchy2"/>
    <dgm:cxn modelId="{7CF4C62C-FF54-4427-A29F-85319D5ED80B}" type="presParOf" srcId="{85D48A0B-28E6-714D-8008-0C12A8DB36AF}" destId="{D69233F0-06DD-F243-9D57-7C510281502F}" srcOrd="3" destOrd="0" presId="urn:microsoft.com/office/officeart/2005/8/layout/hierarchy2"/>
    <dgm:cxn modelId="{4CA83093-909E-4DA3-B4F0-B5949CAA78B6}" type="presParOf" srcId="{D69233F0-06DD-F243-9D57-7C510281502F}" destId="{76BE43A0-A121-D643-A13F-D812C2E8E9EB}" srcOrd="0" destOrd="0" presId="urn:microsoft.com/office/officeart/2005/8/layout/hierarchy2"/>
    <dgm:cxn modelId="{92FAC431-952A-41F1-85E1-A340FB4594C6}" type="presParOf" srcId="{D69233F0-06DD-F243-9D57-7C510281502F}" destId="{D711CF88-7619-7C43-B5F0-CDDB93E206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09E6D-FC9C-004C-83F0-C248033F82B1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E5C74-D3F8-0546-B126-46A8702FC57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All Students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99F63AB-34C7-5145-8E39-FADB87666252}" type="parTrans" cxnId="{03C5114E-AC0E-B340-AEA5-D251D51BD369}">
      <dgm:prSet/>
      <dgm:spPr/>
      <dgm:t>
        <a:bodyPr/>
        <a:lstStyle/>
        <a:p>
          <a:endParaRPr lang="en-US"/>
        </a:p>
      </dgm:t>
    </dgm:pt>
    <dgm:pt modelId="{FF906C12-685C-D048-AD10-02BEB490C484}" type="sibTrans" cxnId="{03C5114E-AC0E-B340-AEA5-D251D51BD369}">
      <dgm:prSet/>
      <dgm:spPr/>
      <dgm:t>
        <a:bodyPr/>
        <a:lstStyle/>
        <a:p>
          <a:endParaRPr lang="en-US"/>
        </a:p>
      </dgm:t>
    </dgm:pt>
    <dgm:pt modelId="{54143B7C-C98D-5649-B138-EBB8D245BA85}">
      <dgm:prSet phldrT="[Text]" custT="1"/>
      <dgm:spPr>
        <a:ln>
          <a:solidFill>
            <a:srgbClr val="008080"/>
          </a:solidFill>
        </a:ln>
      </dgm:spPr>
      <dgm:t>
        <a:bodyPr/>
        <a:lstStyle/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r>
            <a:rPr lang="en-US" sz="2100" dirty="0" smtClean="0">
              <a:solidFill>
                <a:schemeClr val="tx2"/>
              </a:solidFill>
            </a:rPr>
            <a:t>Universal Screening:</a:t>
          </a:r>
        </a:p>
        <a:p>
          <a:pPr algn="ctr"/>
          <a:r>
            <a:rPr lang="en-US" sz="2100" dirty="0" smtClean="0">
              <a:solidFill>
                <a:schemeClr val="tx2"/>
              </a:solidFill>
            </a:rPr>
            <a:t>STAR Math Assessment</a:t>
          </a:r>
          <a:endParaRPr lang="en-US" sz="2100" dirty="0">
            <a:solidFill>
              <a:schemeClr val="tx2"/>
            </a:solidFill>
          </a:endParaRPr>
        </a:p>
      </dgm:t>
    </dgm:pt>
    <dgm:pt modelId="{0E3060CD-A81C-D147-9B83-0F6F3DCCCB3D}" type="parTrans" cxnId="{03F3D13D-FAD5-A945-B556-C2909BEBBA0E}">
      <dgm:prSet/>
      <dgm:spPr/>
      <dgm:t>
        <a:bodyPr/>
        <a:lstStyle/>
        <a:p>
          <a:endParaRPr lang="en-US"/>
        </a:p>
      </dgm:t>
    </dgm:pt>
    <dgm:pt modelId="{E53E8D57-B80D-6241-B669-A004B3D6AD8E}" type="sibTrans" cxnId="{03F3D13D-FAD5-A945-B556-C2909BEBBA0E}">
      <dgm:prSet/>
      <dgm:spPr/>
      <dgm:t>
        <a:bodyPr/>
        <a:lstStyle/>
        <a:p>
          <a:endParaRPr lang="en-US"/>
        </a:p>
      </dgm:t>
    </dgm:pt>
    <dgm:pt modelId="{064C2E7A-6BBC-E349-942C-3751704E6E8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Students of Concern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337F97F-08D6-A544-B821-B9404CFEA07A}" type="parTrans" cxnId="{961A21D2-5986-3942-B886-15777EF124F6}">
      <dgm:prSet/>
      <dgm:spPr/>
      <dgm:t>
        <a:bodyPr/>
        <a:lstStyle/>
        <a:p>
          <a:endParaRPr lang="en-US"/>
        </a:p>
      </dgm:t>
    </dgm:pt>
    <dgm:pt modelId="{F0E65606-50C1-AB42-8A6A-1AF5D2F5DC40}" type="sibTrans" cxnId="{961A21D2-5986-3942-B886-15777EF124F6}">
      <dgm:prSet/>
      <dgm:spPr/>
      <dgm:t>
        <a:bodyPr/>
        <a:lstStyle/>
        <a:p>
          <a:endParaRPr lang="en-US"/>
        </a:p>
      </dgm:t>
    </dgm:pt>
    <dgm:pt modelId="{CB82125C-FFF0-B74E-A09B-12B49D22674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endParaRPr lang="en-US" sz="21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r>
            <a:rPr lang="en-US" sz="2100" dirty="0" smtClean="0">
              <a:solidFill>
                <a:schemeClr val="tx2"/>
              </a:solidFill>
            </a:rPr>
            <a:t>Early Numeracy Interview (ENI)</a:t>
          </a:r>
          <a:endParaRPr lang="en-US" sz="2100" dirty="0">
            <a:solidFill>
              <a:schemeClr val="tx2"/>
            </a:solidFill>
          </a:endParaRPr>
        </a:p>
      </dgm:t>
    </dgm:pt>
    <dgm:pt modelId="{0A2B8753-B993-5D40-8AAD-41F9B6BA5017}" type="parTrans" cxnId="{AB6DE843-DB5C-1645-8ED6-19BFF89454BC}">
      <dgm:prSet/>
      <dgm:spPr/>
      <dgm:t>
        <a:bodyPr/>
        <a:lstStyle/>
        <a:p>
          <a:endParaRPr lang="en-US"/>
        </a:p>
      </dgm:t>
    </dgm:pt>
    <dgm:pt modelId="{829EFB83-1D91-6246-A7A5-DA32CFCAE244}" type="sibTrans" cxnId="{AB6DE843-DB5C-1645-8ED6-19BFF89454BC}">
      <dgm:prSet/>
      <dgm:spPr/>
      <dgm:t>
        <a:bodyPr/>
        <a:lstStyle/>
        <a:p>
          <a:endParaRPr lang="en-US"/>
        </a:p>
      </dgm:t>
    </dgm:pt>
    <dgm:pt modelId="{866DA55D-8E4F-C049-9A38-3CE7624EC2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Students of Concern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74DBC6-605F-C04A-8372-78D5E7D2019F}" type="parTrans" cxnId="{4015D9BB-326B-634F-B98F-B2716B3597B0}">
      <dgm:prSet/>
      <dgm:spPr/>
      <dgm:t>
        <a:bodyPr/>
        <a:lstStyle/>
        <a:p>
          <a:endParaRPr lang="en-US"/>
        </a:p>
      </dgm:t>
    </dgm:pt>
    <dgm:pt modelId="{CDE7867B-55A3-5541-817A-313FB1333A3F}" type="sibTrans" cxnId="{4015D9BB-326B-634F-B98F-B2716B3597B0}">
      <dgm:prSet/>
      <dgm:spPr/>
      <dgm:t>
        <a:bodyPr/>
        <a:lstStyle/>
        <a:p>
          <a:endParaRPr lang="en-US"/>
        </a:p>
      </dgm:t>
    </dgm:pt>
    <dgm:pt modelId="{541CB34B-EB6D-3148-87F6-10715DB2C71C}">
      <dgm:prSet phldrT="[Text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endParaRPr lang="en-US" sz="21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endParaRPr lang="en-US" sz="800" dirty="0" smtClean="0">
            <a:solidFill>
              <a:schemeClr val="tx2"/>
            </a:solidFill>
          </a:endParaRPr>
        </a:p>
        <a:p>
          <a:pPr algn="ctr"/>
          <a:r>
            <a:rPr lang="en-US" sz="2100" dirty="0" smtClean="0">
              <a:solidFill>
                <a:schemeClr val="tx2"/>
              </a:solidFill>
            </a:rPr>
            <a:t>First Steps Diagnostic Tasks</a:t>
          </a:r>
          <a:endParaRPr lang="en-US" sz="2100" dirty="0">
            <a:solidFill>
              <a:schemeClr val="tx2"/>
            </a:solidFill>
          </a:endParaRPr>
        </a:p>
      </dgm:t>
    </dgm:pt>
    <dgm:pt modelId="{E0BE9EB3-82A9-2F4D-99C9-AE98E3537929}" type="parTrans" cxnId="{0800EA7F-70AD-C743-96BC-00FAC8517821}">
      <dgm:prSet/>
      <dgm:spPr/>
      <dgm:t>
        <a:bodyPr/>
        <a:lstStyle/>
        <a:p>
          <a:endParaRPr lang="en-US"/>
        </a:p>
      </dgm:t>
    </dgm:pt>
    <dgm:pt modelId="{36DA4ED9-6BDB-1D4B-BFAC-8DBFD95D59B2}" type="sibTrans" cxnId="{0800EA7F-70AD-C743-96BC-00FAC8517821}">
      <dgm:prSet/>
      <dgm:spPr/>
      <dgm:t>
        <a:bodyPr/>
        <a:lstStyle/>
        <a:p>
          <a:endParaRPr lang="en-US"/>
        </a:p>
      </dgm:t>
    </dgm:pt>
    <dgm:pt modelId="{D5014802-03F0-2448-86E6-96CC244CD7EA}" type="pres">
      <dgm:prSet presAssocID="{4C109E6D-FC9C-004C-83F0-C248033F82B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F6E6BA-E530-F84E-9047-95B5CB62A781}" type="pres">
      <dgm:prSet presAssocID="{C0DE5C74-D3F8-0546-B126-46A8702FC57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C76CB-28B6-B14C-ACE6-1033C3240F29}" type="pres">
      <dgm:prSet presAssocID="{C0DE5C74-D3F8-0546-B126-46A8702FC57D}" presName="childText1" presStyleLbl="solidAlignAcc1" presStyleIdx="0" presStyleCnt="3" custLinFactNeighborX="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31D91-F774-3F4D-A3C3-D7FBF83087AE}" type="pres">
      <dgm:prSet presAssocID="{064C2E7A-6BBC-E349-942C-3751704E6E8C}" presName="parentText2" presStyleLbl="node1" presStyleIdx="1" presStyleCnt="3" custScaleX="991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4CA4D-FFE3-D248-A5E9-AA5B3B33F5E4}" type="pres">
      <dgm:prSet presAssocID="{064C2E7A-6BBC-E349-942C-3751704E6E8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6812-0A98-CD44-A656-3BFA3D5E4A40}" type="pres">
      <dgm:prSet presAssocID="{866DA55D-8E4F-C049-9A38-3CE7624EC26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5C190-8EC6-8C4A-B685-D4C3659F01BC}" type="pres">
      <dgm:prSet presAssocID="{866DA55D-8E4F-C049-9A38-3CE7624EC26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DE843-DB5C-1645-8ED6-19BFF89454BC}" srcId="{064C2E7A-6BBC-E349-942C-3751704E6E8C}" destId="{CB82125C-FFF0-B74E-A09B-12B49D22674B}" srcOrd="0" destOrd="0" parTransId="{0A2B8753-B993-5D40-8AAD-41F9B6BA5017}" sibTransId="{829EFB83-1D91-6246-A7A5-DA32CFCAE244}"/>
    <dgm:cxn modelId="{D4496B4D-AB5B-4030-A491-52D2D3EDEAA7}" type="presOf" srcId="{866DA55D-8E4F-C049-9A38-3CE7624EC264}" destId="{E6A86812-0A98-CD44-A656-3BFA3D5E4A40}" srcOrd="0" destOrd="0" presId="urn:microsoft.com/office/officeart/2009/3/layout/IncreasingArrowsProcess"/>
    <dgm:cxn modelId="{4015D9BB-326B-634F-B98F-B2716B3597B0}" srcId="{4C109E6D-FC9C-004C-83F0-C248033F82B1}" destId="{866DA55D-8E4F-C049-9A38-3CE7624EC264}" srcOrd="2" destOrd="0" parTransId="{3F74DBC6-605F-C04A-8372-78D5E7D2019F}" sibTransId="{CDE7867B-55A3-5541-817A-313FB1333A3F}"/>
    <dgm:cxn modelId="{A3D7106A-BFAD-41A2-BF0C-69EB773E6FF0}" type="presOf" srcId="{4C109E6D-FC9C-004C-83F0-C248033F82B1}" destId="{D5014802-03F0-2448-86E6-96CC244CD7EA}" srcOrd="0" destOrd="0" presId="urn:microsoft.com/office/officeart/2009/3/layout/IncreasingArrowsProcess"/>
    <dgm:cxn modelId="{0800EA7F-70AD-C743-96BC-00FAC8517821}" srcId="{866DA55D-8E4F-C049-9A38-3CE7624EC264}" destId="{541CB34B-EB6D-3148-87F6-10715DB2C71C}" srcOrd="0" destOrd="0" parTransId="{E0BE9EB3-82A9-2F4D-99C9-AE98E3537929}" sibTransId="{36DA4ED9-6BDB-1D4B-BFAC-8DBFD95D59B2}"/>
    <dgm:cxn modelId="{50CE4A78-0523-48FD-8E35-F5B6897329E9}" type="presOf" srcId="{54143B7C-C98D-5649-B138-EBB8D245BA85}" destId="{637C76CB-28B6-B14C-ACE6-1033C3240F29}" srcOrd="0" destOrd="0" presId="urn:microsoft.com/office/officeart/2009/3/layout/IncreasingArrowsProcess"/>
    <dgm:cxn modelId="{A71935FC-9B19-415E-AFDA-A7B54A0B72A1}" type="presOf" srcId="{541CB34B-EB6D-3148-87F6-10715DB2C71C}" destId="{B755C190-8EC6-8C4A-B685-D4C3659F01BC}" srcOrd="0" destOrd="0" presId="urn:microsoft.com/office/officeart/2009/3/layout/IncreasingArrowsProcess"/>
    <dgm:cxn modelId="{AEF93E77-DC33-4F45-9EA9-5CB27FC9EB83}" type="presOf" srcId="{CB82125C-FFF0-B74E-A09B-12B49D22674B}" destId="{6964CA4D-FFE3-D248-A5E9-AA5B3B33F5E4}" srcOrd="0" destOrd="0" presId="urn:microsoft.com/office/officeart/2009/3/layout/IncreasingArrowsProcess"/>
    <dgm:cxn modelId="{46BF0D1A-08E7-4384-A011-AA9D10C4E666}" type="presOf" srcId="{C0DE5C74-D3F8-0546-B126-46A8702FC57D}" destId="{29F6E6BA-E530-F84E-9047-95B5CB62A781}" srcOrd="0" destOrd="0" presId="urn:microsoft.com/office/officeart/2009/3/layout/IncreasingArrowsProcess"/>
    <dgm:cxn modelId="{03F3D13D-FAD5-A945-B556-C2909BEBBA0E}" srcId="{C0DE5C74-D3F8-0546-B126-46A8702FC57D}" destId="{54143B7C-C98D-5649-B138-EBB8D245BA85}" srcOrd="0" destOrd="0" parTransId="{0E3060CD-A81C-D147-9B83-0F6F3DCCCB3D}" sibTransId="{E53E8D57-B80D-6241-B669-A004B3D6AD8E}"/>
    <dgm:cxn modelId="{03C5114E-AC0E-B340-AEA5-D251D51BD369}" srcId="{4C109E6D-FC9C-004C-83F0-C248033F82B1}" destId="{C0DE5C74-D3F8-0546-B126-46A8702FC57D}" srcOrd="0" destOrd="0" parTransId="{899F63AB-34C7-5145-8E39-FADB87666252}" sibTransId="{FF906C12-685C-D048-AD10-02BEB490C484}"/>
    <dgm:cxn modelId="{8CCC5523-6CBC-4EAC-B2B6-4340BE39CFF1}" type="presOf" srcId="{064C2E7A-6BBC-E349-942C-3751704E6E8C}" destId="{BC531D91-F774-3F4D-A3C3-D7FBF83087AE}" srcOrd="0" destOrd="0" presId="urn:microsoft.com/office/officeart/2009/3/layout/IncreasingArrowsProcess"/>
    <dgm:cxn modelId="{961A21D2-5986-3942-B886-15777EF124F6}" srcId="{4C109E6D-FC9C-004C-83F0-C248033F82B1}" destId="{064C2E7A-6BBC-E349-942C-3751704E6E8C}" srcOrd="1" destOrd="0" parTransId="{0337F97F-08D6-A544-B821-B9404CFEA07A}" sibTransId="{F0E65606-50C1-AB42-8A6A-1AF5D2F5DC40}"/>
    <dgm:cxn modelId="{16337EF5-677E-432F-BDF0-2448B92CECFD}" type="presParOf" srcId="{D5014802-03F0-2448-86E6-96CC244CD7EA}" destId="{29F6E6BA-E530-F84E-9047-95B5CB62A781}" srcOrd="0" destOrd="0" presId="urn:microsoft.com/office/officeart/2009/3/layout/IncreasingArrowsProcess"/>
    <dgm:cxn modelId="{5AEC0643-F332-4CA5-8CF4-E741DDBAB2BA}" type="presParOf" srcId="{D5014802-03F0-2448-86E6-96CC244CD7EA}" destId="{637C76CB-28B6-B14C-ACE6-1033C3240F29}" srcOrd="1" destOrd="0" presId="urn:microsoft.com/office/officeart/2009/3/layout/IncreasingArrowsProcess"/>
    <dgm:cxn modelId="{CC609A22-CAF0-4616-B180-3568F92873CA}" type="presParOf" srcId="{D5014802-03F0-2448-86E6-96CC244CD7EA}" destId="{BC531D91-F774-3F4D-A3C3-D7FBF83087AE}" srcOrd="2" destOrd="0" presId="urn:microsoft.com/office/officeart/2009/3/layout/IncreasingArrowsProcess"/>
    <dgm:cxn modelId="{A0A45715-7A4B-4F69-82BA-AD4808C4F9F6}" type="presParOf" srcId="{D5014802-03F0-2448-86E6-96CC244CD7EA}" destId="{6964CA4D-FFE3-D248-A5E9-AA5B3B33F5E4}" srcOrd="3" destOrd="0" presId="urn:microsoft.com/office/officeart/2009/3/layout/IncreasingArrowsProcess"/>
    <dgm:cxn modelId="{9D2AD007-BB77-4427-9C8A-E50C83355BE0}" type="presParOf" srcId="{D5014802-03F0-2448-86E6-96CC244CD7EA}" destId="{E6A86812-0A98-CD44-A656-3BFA3D5E4A40}" srcOrd="4" destOrd="0" presId="urn:microsoft.com/office/officeart/2009/3/layout/IncreasingArrowsProcess"/>
    <dgm:cxn modelId="{EFE01455-5050-47CF-9470-E4C3259194A0}" type="presParOf" srcId="{D5014802-03F0-2448-86E6-96CC244CD7EA}" destId="{B755C190-8EC6-8C4A-B685-D4C3659F01B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D1BE5-2611-2847-A11B-8DFE49446BF9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F8E816-E9E9-5942-9BBF-2E8C49271F9F}">
      <dgm:prSet phldrT="[Text]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“My student is struggling.”</a:t>
          </a:r>
          <a:endParaRPr lang="en-US" dirty="0"/>
        </a:p>
      </dgm:t>
    </dgm:pt>
    <dgm:pt modelId="{4A3D969B-B9C2-BF44-B8E0-E4B3BF7891AF}" type="parTrans" cxnId="{F5985984-C1D4-814F-ABC1-D21772C17F3D}">
      <dgm:prSet/>
      <dgm:spPr/>
      <dgm:t>
        <a:bodyPr/>
        <a:lstStyle/>
        <a:p>
          <a:endParaRPr lang="en-US"/>
        </a:p>
      </dgm:t>
    </dgm:pt>
    <dgm:pt modelId="{231445B7-DB85-DE49-85F9-7DB11304E111}" type="sibTrans" cxnId="{F5985984-C1D4-814F-ABC1-D21772C17F3D}">
      <dgm:prSet/>
      <dgm:spPr/>
      <dgm:t>
        <a:bodyPr/>
        <a:lstStyle/>
        <a:p>
          <a:endParaRPr lang="en-US"/>
        </a:p>
      </dgm:t>
    </dgm:pt>
    <dgm:pt modelId="{38A8F06B-0D8B-8C48-82FD-2DABC434751D}">
      <dgm:prSet phldrT="[Text]"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dirty="0" smtClean="0"/>
            <a:t>Begin pre-referral process.</a:t>
          </a:r>
        </a:p>
        <a:p>
          <a:pPr algn="l"/>
          <a:r>
            <a:rPr lang="en-US" dirty="0" smtClean="0"/>
            <a:t>-Meet with math specialist for strategies that can  implemented in classroom .</a:t>
          </a:r>
        </a:p>
        <a:p>
          <a:pPr algn="l"/>
          <a:r>
            <a:rPr lang="en-US" dirty="0" smtClean="0"/>
            <a:t>-Document strategies and progress for 6-8 weeks.</a:t>
          </a:r>
          <a:endParaRPr lang="en-US" dirty="0"/>
        </a:p>
      </dgm:t>
    </dgm:pt>
    <dgm:pt modelId="{B7E6776A-D0A3-FF49-9BD5-FA0478640D18}" type="parTrans" cxnId="{2B81144E-D903-274A-961C-F80BBED0C2A7}">
      <dgm:prSet/>
      <dgm:spPr/>
      <dgm:t>
        <a:bodyPr/>
        <a:lstStyle/>
        <a:p>
          <a:endParaRPr lang="en-US"/>
        </a:p>
      </dgm:t>
    </dgm:pt>
    <dgm:pt modelId="{4D02E8E1-6CDE-1945-942B-8A993686BDBC}" type="sibTrans" cxnId="{2B81144E-D903-274A-961C-F80BBED0C2A7}">
      <dgm:prSet/>
      <dgm:spPr/>
      <dgm:t>
        <a:bodyPr/>
        <a:lstStyle/>
        <a:p>
          <a:endParaRPr lang="en-US"/>
        </a:p>
      </dgm:t>
    </dgm:pt>
    <dgm:pt modelId="{304221D0-1096-5248-8E9C-5A52AF6707B6}">
      <dgm:prSet phldrT="[Text]"/>
      <dgm:spPr>
        <a:solidFill>
          <a:schemeClr val="accent4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dirty="0" smtClean="0"/>
            <a:t>Strategies are working.   </a:t>
          </a:r>
        </a:p>
        <a:p>
          <a:pPr algn="l"/>
          <a:r>
            <a:rPr lang="en-US" dirty="0" smtClean="0"/>
            <a:t>-Continue.</a:t>
          </a:r>
        </a:p>
        <a:p>
          <a:pPr algn="l"/>
          <a:r>
            <a:rPr lang="en-US" dirty="0" smtClean="0"/>
            <a:t>-No referral to SIT needed at this time.</a:t>
          </a:r>
          <a:endParaRPr lang="en-US" dirty="0"/>
        </a:p>
      </dgm:t>
    </dgm:pt>
    <dgm:pt modelId="{54A5D339-FC8A-D749-A2F3-0D8B8F1E16A4}" type="parTrans" cxnId="{01FE831D-1EE4-6446-9195-BAFE16A3377F}">
      <dgm:prSet/>
      <dgm:spPr/>
      <dgm:t>
        <a:bodyPr/>
        <a:lstStyle/>
        <a:p>
          <a:endParaRPr lang="en-US"/>
        </a:p>
      </dgm:t>
    </dgm:pt>
    <dgm:pt modelId="{EB63359F-CEBD-6D49-926B-785D45FE3690}" type="sibTrans" cxnId="{01FE831D-1EE4-6446-9195-BAFE16A3377F}">
      <dgm:prSet/>
      <dgm:spPr/>
      <dgm:t>
        <a:bodyPr/>
        <a:lstStyle/>
        <a:p>
          <a:endParaRPr lang="en-US"/>
        </a:p>
      </dgm:t>
    </dgm:pt>
    <dgm:pt modelId="{E98DA6A3-3D0E-DC47-B4C4-089047A08B21}">
      <dgm:prSet phldrT="[Text]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dirty="0" smtClean="0"/>
            <a:t>Strategies are not working.</a:t>
          </a:r>
        </a:p>
        <a:p>
          <a:pPr algn="l"/>
          <a:r>
            <a:rPr lang="en-US" dirty="0" smtClean="0"/>
            <a:t>-Recommend to SIT.</a:t>
          </a:r>
          <a:endParaRPr lang="en-US" dirty="0"/>
        </a:p>
      </dgm:t>
    </dgm:pt>
    <dgm:pt modelId="{BBD2C094-1817-3545-91C6-84C00320161F}" type="parTrans" cxnId="{415CB880-647B-AA4E-B659-C492457581DC}">
      <dgm:prSet/>
      <dgm:spPr/>
      <dgm:t>
        <a:bodyPr/>
        <a:lstStyle/>
        <a:p>
          <a:endParaRPr lang="en-US"/>
        </a:p>
      </dgm:t>
    </dgm:pt>
    <dgm:pt modelId="{5BD8C53F-58CA-2E47-8A6F-710A598D27E2}" type="sibTrans" cxnId="{415CB880-647B-AA4E-B659-C492457581DC}">
      <dgm:prSet/>
      <dgm:spPr/>
      <dgm:t>
        <a:bodyPr/>
        <a:lstStyle/>
        <a:p>
          <a:endParaRPr lang="en-US"/>
        </a:p>
      </dgm:t>
    </dgm:pt>
    <dgm:pt modelId="{D3BBD434-1789-BE4E-A1B8-FE7D7420D643}" type="pres">
      <dgm:prSet presAssocID="{1F1D1BE5-2611-2847-A11B-8DFE49446B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5054-B988-D343-B818-1BBDBFDEB0C6}" type="pres">
      <dgm:prSet presAssocID="{37F8E816-E9E9-5942-9BBF-2E8C49271F9F}" presName="root1" presStyleCnt="0"/>
      <dgm:spPr/>
    </dgm:pt>
    <dgm:pt modelId="{4CF031B1-B337-F84A-8CD4-BE14084129F8}" type="pres">
      <dgm:prSet presAssocID="{37F8E816-E9E9-5942-9BBF-2E8C49271F9F}" presName="LevelOneTextNode" presStyleLbl="node0" presStyleIdx="0" presStyleCnt="1" custLinFactNeighborX="5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DFFFA-EF52-A748-88B6-350ABFAF289D}" type="pres">
      <dgm:prSet presAssocID="{37F8E816-E9E9-5942-9BBF-2E8C49271F9F}" presName="level2hierChild" presStyleCnt="0"/>
      <dgm:spPr/>
    </dgm:pt>
    <dgm:pt modelId="{FFF1AB3A-C9FA-364C-A92D-C8003A24157A}" type="pres">
      <dgm:prSet presAssocID="{B7E6776A-D0A3-FF49-9BD5-FA0478640D1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5889A7E-C499-084B-B33B-C1347A866A57}" type="pres">
      <dgm:prSet presAssocID="{B7E6776A-D0A3-FF49-9BD5-FA0478640D1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16E921C-682B-FB4D-B537-B0E8F9844297}" type="pres">
      <dgm:prSet presAssocID="{38A8F06B-0D8B-8C48-82FD-2DABC434751D}" presName="root2" presStyleCnt="0"/>
      <dgm:spPr/>
    </dgm:pt>
    <dgm:pt modelId="{E6602DB0-F134-4043-94C5-8707F1E851CC}" type="pres">
      <dgm:prSet presAssocID="{38A8F06B-0D8B-8C48-82FD-2DABC434751D}" presName="LevelTwoTextNode" presStyleLbl="node2" presStyleIdx="0" presStyleCnt="1" custScaleX="148265" custScaleY="242522" custLinFactNeighborX="-95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D48A0B-28E6-714D-8008-0C12A8DB36AF}" type="pres">
      <dgm:prSet presAssocID="{38A8F06B-0D8B-8C48-82FD-2DABC434751D}" presName="level3hierChild" presStyleCnt="0"/>
      <dgm:spPr/>
    </dgm:pt>
    <dgm:pt modelId="{61FE9102-EA4C-AA4B-897E-1B8FDCEC9048}" type="pres">
      <dgm:prSet presAssocID="{54A5D339-FC8A-D749-A2F3-0D8B8F1E16A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3909F0C-6168-004B-901A-A78735E4FFFD}" type="pres">
      <dgm:prSet presAssocID="{54A5D339-FC8A-D749-A2F3-0D8B8F1E16A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2CFD12E-E729-4244-A16D-70FC5B00F349}" type="pres">
      <dgm:prSet presAssocID="{304221D0-1096-5248-8E9C-5A52AF6707B6}" presName="root2" presStyleCnt="0"/>
      <dgm:spPr/>
    </dgm:pt>
    <dgm:pt modelId="{60E35697-E5B8-004D-9548-EFA97EE0430B}" type="pres">
      <dgm:prSet presAssocID="{304221D0-1096-5248-8E9C-5A52AF6707B6}" presName="LevelTwoTextNode" presStyleLbl="node3" presStyleIdx="0" presStyleCnt="2" custLinFactNeighborX="-9888" custLinFactNeighborY="-63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976E4-AD34-3143-8AFB-89359B2BC0A7}" type="pres">
      <dgm:prSet presAssocID="{304221D0-1096-5248-8E9C-5A52AF6707B6}" presName="level3hierChild" presStyleCnt="0"/>
      <dgm:spPr/>
    </dgm:pt>
    <dgm:pt modelId="{C01F065A-E800-984C-A2F0-AB17B3F802F7}" type="pres">
      <dgm:prSet presAssocID="{BBD2C094-1817-3545-91C6-84C00320161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D266AC3-95E4-1A4A-AA95-2EE7BD485C3B}" type="pres">
      <dgm:prSet presAssocID="{BBD2C094-1817-3545-91C6-84C00320161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69233F0-06DD-F243-9D57-7C510281502F}" type="pres">
      <dgm:prSet presAssocID="{E98DA6A3-3D0E-DC47-B4C4-089047A08B21}" presName="root2" presStyleCnt="0"/>
      <dgm:spPr/>
    </dgm:pt>
    <dgm:pt modelId="{76BE43A0-A121-D643-A13F-D812C2E8E9EB}" type="pres">
      <dgm:prSet presAssocID="{E98DA6A3-3D0E-DC47-B4C4-089047A08B21}" presName="LevelTwoTextNode" presStyleLbl="node3" presStyleIdx="1" presStyleCnt="2" custLinFactNeighborX="-9888" custLinFactNeighborY="61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1CF88-7619-7C43-B5F0-CDDB93E2066C}" type="pres">
      <dgm:prSet presAssocID="{E98DA6A3-3D0E-DC47-B4C4-089047A08B21}" presName="level3hierChild" presStyleCnt="0"/>
      <dgm:spPr/>
    </dgm:pt>
  </dgm:ptLst>
  <dgm:cxnLst>
    <dgm:cxn modelId="{01FE831D-1EE4-6446-9195-BAFE16A3377F}" srcId="{38A8F06B-0D8B-8C48-82FD-2DABC434751D}" destId="{304221D0-1096-5248-8E9C-5A52AF6707B6}" srcOrd="0" destOrd="0" parTransId="{54A5D339-FC8A-D749-A2F3-0D8B8F1E16A4}" sibTransId="{EB63359F-CEBD-6D49-926B-785D45FE3690}"/>
    <dgm:cxn modelId="{E9EAA3E1-DB17-430E-B344-EFFAE94E21F4}" type="presOf" srcId="{54A5D339-FC8A-D749-A2F3-0D8B8F1E16A4}" destId="{83909F0C-6168-004B-901A-A78735E4FFFD}" srcOrd="1" destOrd="0" presId="urn:microsoft.com/office/officeart/2005/8/layout/hierarchy2"/>
    <dgm:cxn modelId="{E14C4632-3E5B-43D1-BEEE-5B70D5E7FA87}" type="presOf" srcId="{37F8E816-E9E9-5942-9BBF-2E8C49271F9F}" destId="{4CF031B1-B337-F84A-8CD4-BE14084129F8}" srcOrd="0" destOrd="0" presId="urn:microsoft.com/office/officeart/2005/8/layout/hierarchy2"/>
    <dgm:cxn modelId="{416988D5-3CAF-4B3C-899E-4910FF700C3B}" type="presOf" srcId="{54A5D339-FC8A-D749-A2F3-0D8B8F1E16A4}" destId="{61FE9102-EA4C-AA4B-897E-1B8FDCEC9048}" srcOrd="0" destOrd="0" presId="urn:microsoft.com/office/officeart/2005/8/layout/hierarchy2"/>
    <dgm:cxn modelId="{DAFB317A-0318-4A27-B003-FB7128BC5070}" type="presOf" srcId="{304221D0-1096-5248-8E9C-5A52AF6707B6}" destId="{60E35697-E5B8-004D-9548-EFA97EE0430B}" srcOrd="0" destOrd="0" presId="urn:microsoft.com/office/officeart/2005/8/layout/hierarchy2"/>
    <dgm:cxn modelId="{A8F540D0-427E-4E0C-B575-324C509B9D42}" type="presOf" srcId="{38A8F06B-0D8B-8C48-82FD-2DABC434751D}" destId="{E6602DB0-F134-4043-94C5-8707F1E851CC}" srcOrd="0" destOrd="0" presId="urn:microsoft.com/office/officeart/2005/8/layout/hierarchy2"/>
    <dgm:cxn modelId="{8F616BAB-53A3-4E07-993A-16A082B592CB}" type="presOf" srcId="{BBD2C094-1817-3545-91C6-84C00320161F}" destId="{FD266AC3-95E4-1A4A-AA95-2EE7BD485C3B}" srcOrd="1" destOrd="0" presId="urn:microsoft.com/office/officeart/2005/8/layout/hierarchy2"/>
    <dgm:cxn modelId="{F5985984-C1D4-814F-ABC1-D21772C17F3D}" srcId="{1F1D1BE5-2611-2847-A11B-8DFE49446BF9}" destId="{37F8E816-E9E9-5942-9BBF-2E8C49271F9F}" srcOrd="0" destOrd="0" parTransId="{4A3D969B-B9C2-BF44-B8E0-E4B3BF7891AF}" sibTransId="{231445B7-DB85-DE49-85F9-7DB11304E111}"/>
    <dgm:cxn modelId="{CBC4320F-3292-4FA3-8094-41126313077B}" type="presOf" srcId="{E98DA6A3-3D0E-DC47-B4C4-089047A08B21}" destId="{76BE43A0-A121-D643-A13F-D812C2E8E9EB}" srcOrd="0" destOrd="0" presId="urn:microsoft.com/office/officeart/2005/8/layout/hierarchy2"/>
    <dgm:cxn modelId="{513FE46B-CE4E-43AE-81AD-D6169718457F}" type="presOf" srcId="{1F1D1BE5-2611-2847-A11B-8DFE49446BF9}" destId="{D3BBD434-1789-BE4E-A1B8-FE7D7420D643}" srcOrd="0" destOrd="0" presId="urn:microsoft.com/office/officeart/2005/8/layout/hierarchy2"/>
    <dgm:cxn modelId="{2E4F7AF1-3D3C-47C7-9CEE-B00C6CB820E3}" type="presOf" srcId="{B7E6776A-D0A3-FF49-9BD5-FA0478640D18}" destId="{FFF1AB3A-C9FA-364C-A92D-C8003A24157A}" srcOrd="0" destOrd="0" presId="urn:microsoft.com/office/officeart/2005/8/layout/hierarchy2"/>
    <dgm:cxn modelId="{6F1BEAFC-1DF2-43BF-A5D5-2568F8409DD8}" type="presOf" srcId="{BBD2C094-1817-3545-91C6-84C00320161F}" destId="{C01F065A-E800-984C-A2F0-AB17B3F802F7}" srcOrd="0" destOrd="0" presId="urn:microsoft.com/office/officeart/2005/8/layout/hierarchy2"/>
    <dgm:cxn modelId="{188B58EB-6B2E-4B70-B969-F43C3DD491D8}" type="presOf" srcId="{B7E6776A-D0A3-FF49-9BD5-FA0478640D18}" destId="{95889A7E-C499-084B-B33B-C1347A866A57}" srcOrd="1" destOrd="0" presId="urn:microsoft.com/office/officeart/2005/8/layout/hierarchy2"/>
    <dgm:cxn modelId="{2B81144E-D903-274A-961C-F80BBED0C2A7}" srcId="{37F8E816-E9E9-5942-9BBF-2E8C49271F9F}" destId="{38A8F06B-0D8B-8C48-82FD-2DABC434751D}" srcOrd="0" destOrd="0" parTransId="{B7E6776A-D0A3-FF49-9BD5-FA0478640D18}" sibTransId="{4D02E8E1-6CDE-1945-942B-8A993686BDBC}"/>
    <dgm:cxn modelId="{415CB880-647B-AA4E-B659-C492457581DC}" srcId="{38A8F06B-0D8B-8C48-82FD-2DABC434751D}" destId="{E98DA6A3-3D0E-DC47-B4C4-089047A08B21}" srcOrd="1" destOrd="0" parTransId="{BBD2C094-1817-3545-91C6-84C00320161F}" sibTransId="{5BD8C53F-58CA-2E47-8A6F-710A598D27E2}"/>
    <dgm:cxn modelId="{710D4C83-7CF6-4AF9-8785-88152F7D4F4D}" type="presParOf" srcId="{D3BBD434-1789-BE4E-A1B8-FE7D7420D643}" destId="{6B6A5054-B988-D343-B818-1BBDBFDEB0C6}" srcOrd="0" destOrd="0" presId="urn:microsoft.com/office/officeart/2005/8/layout/hierarchy2"/>
    <dgm:cxn modelId="{A88C5270-8E5B-4588-83A4-6EA762AD01CA}" type="presParOf" srcId="{6B6A5054-B988-D343-B818-1BBDBFDEB0C6}" destId="{4CF031B1-B337-F84A-8CD4-BE14084129F8}" srcOrd="0" destOrd="0" presId="urn:microsoft.com/office/officeart/2005/8/layout/hierarchy2"/>
    <dgm:cxn modelId="{E12349D3-067A-4CD2-8330-D842CF1194F0}" type="presParOf" srcId="{6B6A5054-B988-D343-B818-1BBDBFDEB0C6}" destId="{BE9DFFFA-EF52-A748-88B6-350ABFAF289D}" srcOrd="1" destOrd="0" presId="urn:microsoft.com/office/officeart/2005/8/layout/hierarchy2"/>
    <dgm:cxn modelId="{A70B34B5-62D0-43C6-9D8B-6860EFAB8BE6}" type="presParOf" srcId="{BE9DFFFA-EF52-A748-88B6-350ABFAF289D}" destId="{FFF1AB3A-C9FA-364C-A92D-C8003A24157A}" srcOrd="0" destOrd="0" presId="urn:microsoft.com/office/officeart/2005/8/layout/hierarchy2"/>
    <dgm:cxn modelId="{9AC02F74-8E65-4C17-AA14-ECC6E6A0D222}" type="presParOf" srcId="{FFF1AB3A-C9FA-364C-A92D-C8003A24157A}" destId="{95889A7E-C499-084B-B33B-C1347A866A57}" srcOrd="0" destOrd="0" presId="urn:microsoft.com/office/officeart/2005/8/layout/hierarchy2"/>
    <dgm:cxn modelId="{74A4A38D-FE65-46E5-A4CA-FE754D6E02BD}" type="presParOf" srcId="{BE9DFFFA-EF52-A748-88B6-350ABFAF289D}" destId="{816E921C-682B-FB4D-B537-B0E8F9844297}" srcOrd="1" destOrd="0" presId="urn:microsoft.com/office/officeart/2005/8/layout/hierarchy2"/>
    <dgm:cxn modelId="{34AAD3DA-B832-4938-BA07-681B92876453}" type="presParOf" srcId="{816E921C-682B-FB4D-B537-B0E8F9844297}" destId="{E6602DB0-F134-4043-94C5-8707F1E851CC}" srcOrd="0" destOrd="0" presId="urn:microsoft.com/office/officeart/2005/8/layout/hierarchy2"/>
    <dgm:cxn modelId="{D5577938-C515-46A0-B8DB-AC9FE35A8641}" type="presParOf" srcId="{816E921C-682B-FB4D-B537-B0E8F9844297}" destId="{85D48A0B-28E6-714D-8008-0C12A8DB36AF}" srcOrd="1" destOrd="0" presId="urn:microsoft.com/office/officeart/2005/8/layout/hierarchy2"/>
    <dgm:cxn modelId="{3EA52EE4-8F0A-4D1D-BF15-7C1BCB5493EB}" type="presParOf" srcId="{85D48A0B-28E6-714D-8008-0C12A8DB36AF}" destId="{61FE9102-EA4C-AA4B-897E-1B8FDCEC9048}" srcOrd="0" destOrd="0" presId="urn:microsoft.com/office/officeart/2005/8/layout/hierarchy2"/>
    <dgm:cxn modelId="{CE958C93-1836-4690-B237-DB7DE939ACF2}" type="presParOf" srcId="{61FE9102-EA4C-AA4B-897E-1B8FDCEC9048}" destId="{83909F0C-6168-004B-901A-A78735E4FFFD}" srcOrd="0" destOrd="0" presId="urn:microsoft.com/office/officeart/2005/8/layout/hierarchy2"/>
    <dgm:cxn modelId="{23A242AB-B549-4918-826F-5309E89A6249}" type="presParOf" srcId="{85D48A0B-28E6-714D-8008-0C12A8DB36AF}" destId="{E2CFD12E-E729-4244-A16D-70FC5B00F349}" srcOrd="1" destOrd="0" presId="urn:microsoft.com/office/officeart/2005/8/layout/hierarchy2"/>
    <dgm:cxn modelId="{7B183390-62DD-4B42-B59E-E97244B630B2}" type="presParOf" srcId="{E2CFD12E-E729-4244-A16D-70FC5B00F349}" destId="{60E35697-E5B8-004D-9548-EFA97EE0430B}" srcOrd="0" destOrd="0" presId="urn:microsoft.com/office/officeart/2005/8/layout/hierarchy2"/>
    <dgm:cxn modelId="{8CEFA108-F09D-4855-90A7-DCECF0D43B36}" type="presParOf" srcId="{E2CFD12E-E729-4244-A16D-70FC5B00F349}" destId="{799976E4-AD34-3143-8AFB-89359B2BC0A7}" srcOrd="1" destOrd="0" presId="urn:microsoft.com/office/officeart/2005/8/layout/hierarchy2"/>
    <dgm:cxn modelId="{EBD49A3B-8F13-473A-897D-D914EC333581}" type="presParOf" srcId="{85D48A0B-28E6-714D-8008-0C12A8DB36AF}" destId="{C01F065A-E800-984C-A2F0-AB17B3F802F7}" srcOrd="2" destOrd="0" presId="urn:microsoft.com/office/officeart/2005/8/layout/hierarchy2"/>
    <dgm:cxn modelId="{21C1F870-27EE-44D9-8C4B-1A0E975FAB17}" type="presParOf" srcId="{C01F065A-E800-984C-A2F0-AB17B3F802F7}" destId="{FD266AC3-95E4-1A4A-AA95-2EE7BD485C3B}" srcOrd="0" destOrd="0" presId="urn:microsoft.com/office/officeart/2005/8/layout/hierarchy2"/>
    <dgm:cxn modelId="{E1B056A0-CF07-437E-8F79-AE7E9FA96100}" type="presParOf" srcId="{85D48A0B-28E6-714D-8008-0C12A8DB36AF}" destId="{D69233F0-06DD-F243-9D57-7C510281502F}" srcOrd="3" destOrd="0" presId="urn:microsoft.com/office/officeart/2005/8/layout/hierarchy2"/>
    <dgm:cxn modelId="{711D4C3A-2815-4088-8479-1EA763212BF9}" type="presParOf" srcId="{D69233F0-06DD-F243-9D57-7C510281502F}" destId="{76BE43A0-A121-D643-A13F-D812C2E8E9EB}" srcOrd="0" destOrd="0" presId="urn:microsoft.com/office/officeart/2005/8/layout/hierarchy2"/>
    <dgm:cxn modelId="{C23D8E30-774D-422D-87B1-7D664891D18D}" type="presParOf" srcId="{D69233F0-06DD-F243-9D57-7C510281502F}" destId="{D711CF88-7619-7C43-B5F0-CDDB93E206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A27BB-E5D2-E346-84A2-AF88A490167E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A3B35-7787-7542-9080-ADF957AA15D6}">
      <dgm:prSet phldrT="[Text]"/>
      <dgm:spPr/>
      <dgm:t>
        <a:bodyPr/>
        <a:lstStyle/>
        <a:p>
          <a:r>
            <a:rPr lang="en-US" dirty="0" smtClean="0"/>
            <a:t>Determine SMART Goal(s)</a:t>
          </a:r>
          <a:endParaRPr lang="en-US" dirty="0"/>
        </a:p>
      </dgm:t>
    </dgm:pt>
    <dgm:pt modelId="{53F6C38C-8CFA-8646-B1FA-F652C8F31F32}" type="parTrans" cxnId="{4E67CF47-8828-2446-A940-759D22E7D3BC}">
      <dgm:prSet/>
      <dgm:spPr/>
      <dgm:t>
        <a:bodyPr/>
        <a:lstStyle/>
        <a:p>
          <a:endParaRPr lang="en-US"/>
        </a:p>
      </dgm:t>
    </dgm:pt>
    <dgm:pt modelId="{1A11A4C7-38F6-4040-BB2A-6D84C62E549B}" type="sibTrans" cxnId="{4E67CF47-8828-2446-A940-759D22E7D3B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F1E9421-11F5-8043-ADF2-4166FB79B726}">
      <dgm:prSet phldrT="[Text]"/>
      <dgm:spPr>
        <a:solidFill>
          <a:schemeClr val="accent4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Determine Plan</a:t>
          </a:r>
          <a:endParaRPr lang="en-US" dirty="0"/>
        </a:p>
      </dgm:t>
    </dgm:pt>
    <dgm:pt modelId="{9B115831-C9D9-8E4E-9A1D-5209373ED2EF}" type="parTrans" cxnId="{5A36ABBA-68B1-8741-9951-C92765021A73}">
      <dgm:prSet/>
      <dgm:spPr/>
      <dgm:t>
        <a:bodyPr/>
        <a:lstStyle/>
        <a:p>
          <a:endParaRPr lang="en-US"/>
        </a:p>
      </dgm:t>
    </dgm:pt>
    <dgm:pt modelId="{533B45F5-38DF-874E-AA8B-1FC1579B2AE0}" type="sibTrans" cxnId="{5A36ABBA-68B1-8741-9951-C92765021A73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3536DA5-036F-B046-8B7A-A14230BB7C4F}">
      <dgm:prSet phldrT="[Text]"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Implement Plan</a:t>
          </a:r>
          <a:endParaRPr lang="en-US" dirty="0"/>
        </a:p>
      </dgm:t>
    </dgm:pt>
    <dgm:pt modelId="{8010D4C6-40E5-A740-8E85-E5F446094A7E}" type="parTrans" cxnId="{EFB3C3F9-42FE-2D4C-9C9B-2178B2CFF2CA}">
      <dgm:prSet/>
      <dgm:spPr/>
      <dgm:t>
        <a:bodyPr/>
        <a:lstStyle/>
        <a:p>
          <a:endParaRPr lang="en-US"/>
        </a:p>
      </dgm:t>
    </dgm:pt>
    <dgm:pt modelId="{3BBF9055-F74D-5B43-B772-8CDEEBF156A0}" type="sibTrans" cxnId="{EFB3C3F9-42FE-2D4C-9C9B-2178B2CFF2C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17D023E-44DA-464F-9B63-1BD98FBA7ED8}">
      <dgm:prSet phldrT="[Text]"/>
      <dgm:spPr>
        <a:solidFill>
          <a:schemeClr val="accent6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Document Progress</a:t>
          </a:r>
          <a:endParaRPr lang="en-US" dirty="0"/>
        </a:p>
      </dgm:t>
    </dgm:pt>
    <dgm:pt modelId="{AADA3DAF-8D16-7140-94CF-B191F734CE1D}" type="parTrans" cxnId="{5E958809-CFC1-C54D-B114-DA2E133EB1A5}">
      <dgm:prSet/>
      <dgm:spPr/>
      <dgm:t>
        <a:bodyPr/>
        <a:lstStyle/>
        <a:p>
          <a:endParaRPr lang="en-US"/>
        </a:p>
      </dgm:t>
    </dgm:pt>
    <dgm:pt modelId="{4AC7E3AD-996E-AC46-B518-EF288941732E}" type="sibTrans" cxnId="{5E958809-CFC1-C54D-B114-DA2E133EB1A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A0ADB0A-271E-3349-9C15-F09993E2E0D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Analyze and Reflect on Progress</a:t>
          </a:r>
          <a:endParaRPr lang="en-US" dirty="0"/>
        </a:p>
      </dgm:t>
    </dgm:pt>
    <dgm:pt modelId="{694E943E-61AD-104E-865D-ED4DD5915B54}" type="parTrans" cxnId="{EAA3EEB8-A381-894C-B95F-E4CA9F99614D}">
      <dgm:prSet/>
      <dgm:spPr/>
      <dgm:t>
        <a:bodyPr/>
        <a:lstStyle/>
        <a:p>
          <a:endParaRPr lang="en-US"/>
        </a:p>
      </dgm:t>
    </dgm:pt>
    <dgm:pt modelId="{8BD58F93-1A58-284E-9AD8-EC846363146A}" type="sibTrans" cxnId="{EAA3EEB8-A381-894C-B95F-E4CA9F99614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28623C3-38B3-9C43-B43E-FC40C3AB7F35}" type="pres">
      <dgm:prSet presAssocID="{2AEA27BB-E5D2-E346-84A2-AF88A49016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5D7A4-961B-9F4F-96E6-C0EAC1015BE1}" type="pres">
      <dgm:prSet presAssocID="{CC9A3B35-7787-7542-9080-ADF957AA15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E35EC-7C64-5146-92EA-0D3E2CA4B877}" type="pres">
      <dgm:prSet presAssocID="{CC9A3B35-7787-7542-9080-ADF957AA15D6}" presName="spNode" presStyleCnt="0"/>
      <dgm:spPr/>
    </dgm:pt>
    <dgm:pt modelId="{EC2885F7-A4A5-CC44-8859-2FB2487FF043}" type="pres">
      <dgm:prSet presAssocID="{1A11A4C7-38F6-4040-BB2A-6D84C62E549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1F5B712-36E5-524E-AF13-9884D003480B}" type="pres">
      <dgm:prSet presAssocID="{3F1E9421-11F5-8043-ADF2-4166FB79B7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28E61-4DC5-604C-9CB1-2DEC80E8B6D9}" type="pres">
      <dgm:prSet presAssocID="{3F1E9421-11F5-8043-ADF2-4166FB79B726}" presName="spNode" presStyleCnt="0"/>
      <dgm:spPr/>
    </dgm:pt>
    <dgm:pt modelId="{1F7EEC97-8453-B14F-B292-0532CABDB067}" type="pres">
      <dgm:prSet presAssocID="{533B45F5-38DF-874E-AA8B-1FC1579B2AE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940C65E-EAE1-4346-81B2-2BF7D65DBCB7}" type="pres">
      <dgm:prSet presAssocID="{C3536DA5-036F-B046-8B7A-A14230BB7C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433B6-6C63-2744-9F69-CD9C953E61A5}" type="pres">
      <dgm:prSet presAssocID="{C3536DA5-036F-B046-8B7A-A14230BB7C4F}" presName="spNode" presStyleCnt="0"/>
      <dgm:spPr/>
    </dgm:pt>
    <dgm:pt modelId="{2CB48E63-21FA-8849-A2C2-38C50BA2ECEB}" type="pres">
      <dgm:prSet presAssocID="{3BBF9055-F74D-5B43-B772-8CDEEBF156A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7929553-2956-5E4D-B542-9C89F3AA62CE}" type="pres">
      <dgm:prSet presAssocID="{D17D023E-44DA-464F-9B63-1BD98FBA7E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00A2-587E-AF44-AF4B-D6FC9009B640}" type="pres">
      <dgm:prSet presAssocID="{D17D023E-44DA-464F-9B63-1BD98FBA7ED8}" presName="spNode" presStyleCnt="0"/>
      <dgm:spPr/>
    </dgm:pt>
    <dgm:pt modelId="{8AADC777-6CF8-1449-BC95-9BE53004A649}" type="pres">
      <dgm:prSet presAssocID="{4AC7E3AD-996E-AC46-B518-EF288941732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835C86F-DC53-9E44-8CA8-D259E3350197}" type="pres">
      <dgm:prSet presAssocID="{8A0ADB0A-271E-3349-9C15-F09993E2E0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47274-696E-CF4A-A964-8C35B67E86AC}" type="pres">
      <dgm:prSet presAssocID="{8A0ADB0A-271E-3349-9C15-F09993E2E0D7}" presName="spNode" presStyleCnt="0"/>
      <dgm:spPr/>
    </dgm:pt>
    <dgm:pt modelId="{516E2F2B-40F4-424E-96F2-55F211EDE30B}" type="pres">
      <dgm:prSet presAssocID="{8BD58F93-1A58-284E-9AD8-EC846363146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E6683DF-D339-4B44-A327-712D49483E16}" type="presOf" srcId="{8A0ADB0A-271E-3349-9C15-F09993E2E0D7}" destId="{8835C86F-DC53-9E44-8CA8-D259E3350197}" srcOrd="0" destOrd="0" presId="urn:microsoft.com/office/officeart/2005/8/layout/cycle5"/>
    <dgm:cxn modelId="{4E67CF47-8828-2446-A940-759D22E7D3BC}" srcId="{2AEA27BB-E5D2-E346-84A2-AF88A490167E}" destId="{CC9A3B35-7787-7542-9080-ADF957AA15D6}" srcOrd="0" destOrd="0" parTransId="{53F6C38C-8CFA-8646-B1FA-F652C8F31F32}" sibTransId="{1A11A4C7-38F6-4040-BB2A-6D84C62E549B}"/>
    <dgm:cxn modelId="{275A4AE9-7834-4E97-A897-1D62A92DCBFB}" type="presOf" srcId="{CC9A3B35-7787-7542-9080-ADF957AA15D6}" destId="{8425D7A4-961B-9F4F-96E6-C0EAC1015BE1}" srcOrd="0" destOrd="0" presId="urn:microsoft.com/office/officeart/2005/8/layout/cycle5"/>
    <dgm:cxn modelId="{21CAAFF1-5978-4EEA-A5D0-D86503BC2759}" type="presOf" srcId="{2AEA27BB-E5D2-E346-84A2-AF88A490167E}" destId="{728623C3-38B3-9C43-B43E-FC40C3AB7F35}" srcOrd="0" destOrd="0" presId="urn:microsoft.com/office/officeart/2005/8/layout/cycle5"/>
    <dgm:cxn modelId="{D4350FBE-E76B-4BB5-B5E4-B2E162626C9C}" type="presOf" srcId="{4AC7E3AD-996E-AC46-B518-EF288941732E}" destId="{8AADC777-6CF8-1449-BC95-9BE53004A649}" srcOrd="0" destOrd="0" presId="urn:microsoft.com/office/officeart/2005/8/layout/cycle5"/>
    <dgm:cxn modelId="{5E958809-CFC1-C54D-B114-DA2E133EB1A5}" srcId="{2AEA27BB-E5D2-E346-84A2-AF88A490167E}" destId="{D17D023E-44DA-464F-9B63-1BD98FBA7ED8}" srcOrd="3" destOrd="0" parTransId="{AADA3DAF-8D16-7140-94CF-B191F734CE1D}" sibTransId="{4AC7E3AD-996E-AC46-B518-EF288941732E}"/>
    <dgm:cxn modelId="{D733C6FC-231F-428A-9F6F-2DDE0AD4A650}" type="presOf" srcId="{533B45F5-38DF-874E-AA8B-1FC1579B2AE0}" destId="{1F7EEC97-8453-B14F-B292-0532CABDB067}" srcOrd="0" destOrd="0" presId="urn:microsoft.com/office/officeart/2005/8/layout/cycle5"/>
    <dgm:cxn modelId="{31C5996E-E0BA-4C40-855C-903E4E0EE036}" type="presOf" srcId="{C3536DA5-036F-B046-8B7A-A14230BB7C4F}" destId="{C940C65E-EAE1-4346-81B2-2BF7D65DBCB7}" srcOrd="0" destOrd="0" presId="urn:microsoft.com/office/officeart/2005/8/layout/cycle5"/>
    <dgm:cxn modelId="{5A36ABBA-68B1-8741-9951-C92765021A73}" srcId="{2AEA27BB-E5D2-E346-84A2-AF88A490167E}" destId="{3F1E9421-11F5-8043-ADF2-4166FB79B726}" srcOrd="1" destOrd="0" parTransId="{9B115831-C9D9-8E4E-9A1D-5209373ED2EF}" sibTransId="{533B45F5-38DF-874E-AA8B-1FC1579B2AE0}"/>
    <dgm:cxn modelId="{55D25782-31F2-4E5D-A472-8536690766D2}" type="presOf" srcId="{8BD58F93-1A58-284E-9AD8-EC846363146A}" destId="{516E2F2B-40F4-424E-96F2-55F211EDE30B}" srcOrd="0" destOrd="0" presId="urn:microsoft.com/office/officeart/2005/8/layout/cycle5"/>
    <dgm:cxn modelId="{0F535B2C-580A-4199-82C8-0D0C27101F0E}" type="presOf" srcId="{3BBF9055-F74D-5B43-B772-8CDEEBF156A0}" destId="{2CB48E63-21FA-8849-A2C2-38C50BA2ECEB}" srcOrd="0" destOrd="0" presId="urn:microsoft.com/office/officeart/2005/8/layout/cycle5"/>
    <dgm:cxn modelId="{741B7388-F89E-4E18-B374-38CC70FA6396}" type="presOf" srcId="{1A11A4C7-38F6-4040-BB2A-6D84C62E549B}" destId="{EC2885F7-A4A5-CC44-8859-2FB2487FF043}" srcOrd="0" destOrd="0" presId="urn:microsoft.com/office/officeart/2005/8/layout/cycle5"/>
    <dgm:cxn modelId="{EAA3EEB8-A381-894C-B95F-E4CA9F99614D}" srcId="{2AEA27BB-E5D2-E346-84A2-AF88A490167E}" destId="{8A0ADB0A-271E-3349-9C15-F09993E2E0D7}" srcOrd="4" destOrd="0" parTransId="{694E943E-61AD-104E-865D-ED4DD5915B54}" sibTransId="{8BD58F93-1A58-284E-9AD8-EC846363146A}"/>
    <dgm:cxn modelId="{43398DC5-136E-4CC5-85E6-6295298A491B}" type="presOf" srcId="{3F1E9421-11F5-8043-ADF2-4166FB79B726}" destId="{11F5B712-36E5-524E-AF13-9884D003480B}" srcOrd="0" destOrd="0" presId="urn:microsoft.com/office/officeart/2005/8/layout/cycle5"/>
    <dgm:cxn modelId="{EFB3C3F9-42FE-2D4C-9C9B-2178B2CFF2CA}" srcId="{2AEA27BB-E5D2-E346-84A2-AF88A490167E}" destId="{C3536DA5-036F-B046-8B7A-A14230BB7C4F}" srcOrd="2" destOrd="0" parTransId="{8010D4C6-40E5-A740-8E85-E5F446094A7E}" sibTransId="{3BBF9055-F74D-5B43-B772-8CDEEBF156A0}"/>
    <dgm:cxn modelId="{D4FD192C-C8FB-495B-A70C-72CD08F97866}" type="presOf" srcId="{D17D023E-44DA-464F-9B63-1BD98FBA7ED8}" destId="{27929553-2956-5E4D-B542-9C89F3AA62CE}" srcOrd="0" destOrd="0" presId="urn:microsoft.com/office/officeart/2005/8/layout/cycle5"/>
    <dgm:cxn modelId="{EDDDA298-ACDF-49F5-A777-F58D56EC19C4}" type="presParOf" srcId="{728623C3-38B3-9C43-B43E-FC40C3AB7F35}" destId="{8425D7A4-961B-9F4F-96E6-C0EAC1015BE1}" srcOrd="0" destOrd="0" presId="urn:microsoft.com/office/officeart/2005/8/layout/cycle5"/>
    <dgm:cxn modelId="{26B19CEB-E9B9-4B97-9099-847EEE4973D8}" type="presParOf" srcId="{728623C3-38B3-9C43-B43E-FC40C3AB7F35}" destId="{E01E35EC-7C64-5146-92EA-0D3E2CA4B877}" srcOrd="1" destOrd="0" presId="urn:microsoft.com/office/officeart/2005/8/layout/cycle5"/>
    <dgm:cxn modelId="{BB923D4C-BC86-4E75-9652-37FD1DB47B71}" type="presParOf" srcId="{728623C3-38B3-9C43-B43E-FC40C3AB7F35}" destId="{EC2885F7-A4A5-CC44-8859-2FB2487FF043}" srcOrd="2" destOrd="0" presId="urn:microsoft.com/office/officeart/2005/8/layout/cycle5"/>
    <dgm:cxn modelId="{2A8ED757-DE2D-4B5E-8305-990149E7E788}" type="presParOf" srcId="{728623C3-38B3-9C43-B43E-FC40C3AB7F35}" destId="{11F5B712-36E5-524E-AF13-9884D003480B}" srcOrd="3" destOrd="0" presId="urn:microsoft.com/office/officeart/2005/8/layout/cycle5"/>
    <dgm:cxn modelId="{90EC6521-944B-44C9-AE21-F781BBB83E29}" type="presParOf" srcId="{728623C3-38B3-9C43-B43E-FC40C3AB7F35}" destId="{B7228E61-4DC5-604C-9CB1-2DEC80E8B6D9}" srcOrd="4" destOrd="0" presId="urn:microsoft.com/office/officeart/2005/8/layout/cycle5"/>
    <dgm:cxn modelId="{3E6D87C6-75AC-440A-B2CD-A63E941631C7}" type="presParOf" srcId="{728623C3-38B3-9C43-B43E-FC40C3AB7F35}" destId="{1F7EEC97-8453-B14F-B292-0532CABDB067}" srcOrd="5" destOrd="0" presId="urn:microsoft.com/office/officeart/2005/8/layout/cycle5"/>
    <dgm:cxn modelId="{FD4C0194-209F-4BE4-9F28-7F0F7B6AFC3A}" type="presParOf" srcId="{728623C3-38B3-9C43-B43E-FC40C3AB7F35}" destId="{C940C65E-EAE1-4346-81B2-2BF7D65DBCB7}" srcOrd="6" destOrd="0" presId="urn:microsoft.com/office/officeart/2005/8/layout/cycle5"/>
    <dgm:cxn modelId="{2A1D92F5-CEC3-4235-98B1-A454033338E7}" type="presParOf" srcId="{728623C3-38B3-9C43-B43E-FC40C3AB7F35}" destId="{7A2433B6-6C63-2744-9F69-CD9C953E61A5}" srcOrd="7" destOrd="0" presId="urn:microsoft.com/office/officeart/2005/8/layout/cycle5"/>
    <dgm:cxn modelId="{C276E627-1B6E-49D5-8540-75663A5B5DB3}" type="presParOf" srcId="{728623C3-38B3-9C43-B43E-FC40C3AB7F35}" destId="{2CB48E63-21FA-8849-A2C2-38C50BA2ECEB}" srcOrd="8" destOrd="0" presId="urn:microsoft.com/office/officeart/2005/8/layout/cycle5"/>
    <dgm:cxn modelId="{546AF93D-6182-4724-BBA6-6CAED9D48D94}" type="presParOf" srcId="{728623C3-38B3-9C43-B43E-FC40C3AB7F35}" destId="{27929553-2956-5E4D-B542-9C89F3AA62CE}" srcOrd="9" destOrd="0" presId="urn:microsoft.com/office/officeart/2005/8/layout/cycle5"/>
    <dgm:cxn modelId="{6AB390CA-2254-4563-8889-1D98B68E9088}" type="presParOf" srcId="{728623C3-38B3-9C43-B43E-FC40C3AB7F35}" destId="{1D4600A2-587E-AF44-AF4B-D6FC9009B640}" srcOrd="10" destOrd="0" presId="urn:microsoft.com/office/officeart/2005/8/layout/cycle5"/>
    <dgm:cxn modelId="{9F8F2EDD-05BF-4284-9AD9-4F78427A37E7}" type="presParOf" srcId="{728623C3-38B3-9C43-B43E-FC40C3AB7F35}" destId="{8AADC777-6CF8-1449-BC95-9BE53004A649}" srcOrd="11" destOrd="0" presId="urn:microsoft.com/office/officeart/2005/8/layout/cycle5"/>
    <dgm:cxn modelId="{3FCCAE50-FFFF-4CD4-B074-B34A75B12EEA}" type="presParOf" srcId="{728623C3-38B3-9C43-B43E-FC40C3AB7F35}" destId="{8835C86F-DC53-9E44-8CA8-D259E3350197}" srcOrd="12" destOrd="0" presId="urn:microsoft.com/office/officeart/2005/8/layout/cycle5"/>
    <dgm:cxn modelId="{DE05B23C-2FA3-4D1B-85C7-0027C5753392}" type="presParOf" srcId="{728623C3-38B3-9C43-B43E-FC40C3AB7F35}" destId="{37347274-696E-CF4A-A964-8C35B67E86AC}" srcOrd="13" destOrd="0" presId="urn:microsoft.com/office/officeart/2005/8/layout/cycle5"/>
    <dgm:cxn modelId="{A0104F94-A367-4476-9226-1C5A9D5F9385}" type="presParOf" srcId="{728623C3-38B3-9C43-B43E-FC40C3AB7F35}" destId="{516E2F2B-40F4-424E-96F2-55F211EDE30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F2626-B84C-7145-8649-221E85A8F9C7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083FE-1755-3948-AFCC-5A58E6376E32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Who is present?</a:t>
          </a:r>
          <a:r>
            <a:rPr lang="en-US" dirty="0" smtClean="0"/>
            <a:t>	</a:t>
          </a:r>
          <a:endParaRPr lang="en-US" dirty="0"/>
        </a:p>
      </dgm:t>
    </dgm:pt>
    <dgm:pt modelId="{59E00F5B-3878-B14C-92C7-8589B5D637D2}" type="parTrans" cxnId="{836B5236-0D13-394B-B4DD-2A5F6F7EC2C6}">
      <dgm:prSet/>
      <dgm:spPr/>
      <dgm:t>
        <a:bodyPr/>
        <a:lstStyle/>
        <a:p>
          <a:endParaRPr lang="en-US"/>
        </a:p>
      </dgm:t>
    </dgm:pt>
    <dgm:pt modelId="{ED0E4259-2F2C-F441-B925-DD847527D9E4}" type="sibTrans" cxnId="{836B5236-0D13-394B-B4DD-2A5F6F7EC2C6}">
      <dgm:prSet/>
      <dgm:spPr/>
      <dgm:t>
        <a:bodyPr/>
        <a:lstStyle/>
        <a:p>
          <a:endParaRPr lang="en-US"/>
        </a:p>
      </dgm:t>
    </dgm:pt>
    <dgm:pt modelId="{5DA5F956-A25C-E942-B11E-AFCCB62E73D7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Classroom teachers of students presented</a:t>
          </a:r>
          <a:endParaRPr lang="en-US" dirty="0"/>
        </a:p>
      </dgm:t>
    </dgm:pt>
    <dgm:pt modelId="{5D2FBA8E-9C33-E443-8E9B-B2B39FC1900C}" type="parTrans" cxnId="{2351AEB2-56AA-634C-A395-1E665A364D5E}">
      <dgm:prSet/>
      <dgm:spPr/>
      <dgm:t>
        <a:bodyPr/>
        <a:lstStyle/>
        <a:p>
          <a:endParaRPr lang="en-US"/>
        </a:p>
      </dgm:t>
    </dgm:pt>
    <dgm:pt modelId="{B8BC098A-D7A8-2749-8BD3-94854EA697DA}" type="sibTrans" cxnId="{2351AEB2-56AA-634C-A395-1E665A364D5E}">
      <dgm:prSet/>
      <dgm:spPr/>
      <dgm:t>
        <a:bodyPr/>
        <a:lstStyle/>
        <a:p>
          <a:endParaRPr lang="en-US"/>
        </a:p>
      </dgm:t>
    </dgm:pt>
    <dgm:pt modelId="{435975E8-FA1E-E042-824B-B695665D3DE8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Math/literacy specialist</a:t>
          </a:r>
          <a:endParaRPr lang="en-US" dirty="0"/>
        </a:p>
      </dgm:t>
    </dgm:pt>
    <dgm:pt modelId="{64EC550F-BFBA-2845-B015-C3490AC7CE2E}" type="parTrans" cxnId="{8D8B8582-9FE8-9A4D-92FC-00068C227EA2}">
      <dgm:prSet/>
      <dgm:spPr/>
      <dgm:t>
        <a:bodyPr/>
        <a:lstStyle/>
        <a:p>
          <a:endParaRPr lang="en-US"/>
        </a:p>
      </dgm:t>
    </dgm:pt>
    <dgm:pt modelId="{B79C5C10-BD32-AA44-8231-FFA870D0016C}" type="sibTrans" cxnId="{8D8B8582-9FE8-9A4D-92FC-00068C227EA2}">
      <dgm:prSet/>
      <dgm:spPr/>
      <dgm:t>
        <a:bodyPr/>
        <a:lstStyle/>
        <a:p>
          <a:endParaRPr lang="en-US"/>
        </a:p>
      </dgm:t>
    </dgm:pt>
    <dgm:pt modelId="{9BCE4D46-6F04-3C41-A602-B0AB477EC544}">
      <dgm:prSet phldrT="[Text]"/>
      <dgm:spPr>
        <a:solidFill>
          <a:schemeClr val="accent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Frequency?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9F0D9CB-BBBA-AB4E-BD2A-1AAD8EC15DB5}" type="parTrans" cxnId="{FEA72827-4C6B-5941-B462-25E2416B007A}">
      <dgm:prSet/>
      <dgm:spPr/>
      <dgm:t>
        <a:bodyPr/>
        <a:lstStyle/>
        <a:p>
          <a:endParaRPr lang="en-US"/>
        </a:p>
      </dgm:t>
    </dgm:pt>
    <dgm:pt modelId="{DBF62B50-082A-A84B-AA26-C86C89691D6A}" type="sibTrans" cxnId="{FEA72827-4C6B-5941-B462-25E2416B007A}">
      <dgm:prSet/>
      <dgm:spPr/>
      <dgm:t>
        <a:bodyPr/>
        <a:lstStyle/>
        <a:p>
          <a:endParaRPr lang="en-US"/>
        </a:p>
      </dgm:t>
    </dgm:pt>
    <dgm:pt modelId="{8F0FF6B0-80D5-3949-AD19-AB2DF912A07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SIT Meetings are built into morning schedule every Wednesday before students come; additional meetings added if needed</a:t>
          </a:r>
          <a:endParaRPr lang="en-US" dirty="0"/>
        </a:p>
      </dgm:t>
    </dgm:pt>
    <dgm:pt modelId="{54FD852E-5D65-E64F-A754-51FE6B352B23}" type="parTrans" cxnId="{689E8309-C86B-7844-B62B-48A0BA745A03}">
      <dgm:prSet/>
      <dgm:spPr/>
      <dgm:t>
        <a:bodyPr/>
        <a:lstStyle/>
        <a:p>
          <a:endParaRPr lang="en-US"/>
        </a:p>
      </dgm:t>
    </dgm:pt>
    <dgm:pt modelId="{FD02E798-CD6C-C449-B1FB-C152C1C4E4A4}" type="sibTrans" cxnId="{689E8309-C86B-7844-B62B-48A0BA745A03}">
      <dgm:prSet/>
      <dgm:spPr/>
      <dgm:t>
        <a:bodyPr/>
        <a:lstStyle/>
        <a:p>
          <a:endParaRPr lang="en-US"/>
        </a:p>
      </dgm:t>
    </dgm:pt>
    <dgm:pt modelId="{00158570-DC2B-044E-BEB5-434AA0B1809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Efficiency?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C5232FB-14F9-6F46-92B5-8590DD94C9FB}" type="parTrans" cxnId="{CA398D18-165C-0A43-BAD2-4FCD9B2EACE7}">
      <dgm:prSet/>
      <dgm:spPr/>
      <dgm:t>
        <a:bodyPr/>
        <a:lstStyle/>
        <a:p>
          <a:endParaRPr lang="en-US"/>
        </a:p>
      </dgm:t>
    </dgm:pt>
    <dgm:pt modelId="{D35D454D-0E61-404B-94A8-E0F0A0E2D22E}" type="sibTrans" cxnId="{CA398D18-165C-0A43-BAD2-4FCD9B2EACE7}">
      <dgm:prSet/>
      <dgm:spPr/>
      <dgm:t>
        <a:bodyPr/>
        <a:lstStyle/>
        <a:p>
          <a:endParaRPr lang="en-US"/>
        </a:p>
      </dgm:t>
    </dgm:pt>
    <dgm:pt modelId="{739E981C-A089-C04E-B0D6-21BC73E9472E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Agenda for each meeting</a:t>
          </a:r>
          <a:endParaRPr lang="en-US" dirty="0"/>
        </a:p>
      </dgm:t>
    </dgm:pt>
    <dgm:pt modelId="{2DF12AA0-7D65-CC44-BCD7-36DEA5F3CFC2}" type="parTrans" cxnId="{0833CA6A-45A7-C24C-8A47-D0408CCECD94}">
      <dgm:prSet/>
      <dgm:spPr/>
      <dgm:t>
        <a:bodyPr/>
        <a:lstStyle/>
        <a:p>
          <a:endParaRPr lang="en-US"/>
        </a:p>
      </dgm:t>
    </dgm:pt>
    <dgm:pt modelId="{0CC46C76-5603-D24D-935C-41A6417B24AB}" type="sibTrans" cxnId="{0833CA6A-45A7-C24C-8A47-D0408CCECD94}">
      <dgm:prSet/>
      <dgm:spPr/>
      <dgm:t>
        <a:bodyPr/>
        <a:lstStyle/>
        <a:p>
          <a:endParaRPr lang="en-US"/>
        </a:p>
      </dgm:t>
    </dgm:pt>
    <dgm:pt modelId="{D22E863D-823A-6A42-8D7F-CF4CD5EA0461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Other relevant support staff (</a:t>
          </a:r>
          <a:r>
            <a:rPr lang="en-US" dirty="0" err="1" smtClean="0"/>
            <a:t>ie</a:t>
          </a:r>
          <a:r>
            <a:rPr lang="en-US" dirty="0" smtClean="0"/>
            <a:t>. Social worker)</a:t>
          </a:r>
          <a:endParaRPr lang="en-US" dirty="0"/>
        </a:p>
      </dgm:t>
    </dgm:pt>
    <dgm:pt modelId="{602AAC4C-0ABB-B540-9421-9ED6CF28BF36}" type="parTrans" cxnId="{E839BAEE-F423-9748-90AC-03FBBB07D7F5}">
      <dgm:prSet/>
      <dgm:spPr/>
      <dgm:t>
        <a:bodyPr/>
        <a:lstStyle/>
        <a:p>
          <a:endParaRPr lang="en-US"/>
        </a:p>
      </dgm:t>
    </dgm:pt>
    <dgm:pt modelId="{EB714E86-DF1C-464D-A26B-1B3B6EECCDA9}" type="sibTrans" cxnId="{E839BAEE-F423-9748-90AC-03FBBB07D7F5}">
      <dgm:prSet/>
      <dgm:spPr/>
      <dgm:t>
        <a:bodyPr/>
        <a:lstStyle/>
        <a:p>
          <a:endParaRPr lang="en-US"/>
        </a:p>
      </dgm:t>
    </dgm:pt>
    <dgm:pt modelId="{5BB627B0-BBFB-FF48-A7A0-421DFEBC7CBD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Special Education Teacher</a:t>
          </a:r>
          <a:endParaRPr lang="en-US" dirty="0"/>
        </a:p>
      </dgm:t>
    </dgm:pt>
    <dgm:pt modelId="{8B6DF163-73B3-614B-8FC0-6B1DFC3A8B09}" type="parTrans" cxnId="{2B2ABFDA-C897-6048-A825-36920EC1B1AC}">
      <dgm:prSet/>
      <dgm:spPr/>
      <dgm:t>
        <a:bodyPr/>
        <a:lstStyle/>
        <a:p>
          <a:endParaRPr lang="en-US"/>
        </a:p>
      </dgm:t>
    </dgm:pt>
    <dgm:pt modelId="{E88F0417-646C-1545-9424-B036966B59D5}" type="sibTrans" cxnId="{2B2ABFDA-C897-6048-A825-36920EC1B1AC}">
      <dgm:prSet/>
      <dgm:spPr/>
      <dgm:t>
        <a:bodyPr/>
        <a:lstStyle/>
        <a:p>
          <a:endParaRPr lang="en-US"/>
        </a:p>
      </dgm:t>
    </dgm:pt>
    <dgm:pt modelId="{723F63F2-3D19-174E-BC44-1E7FC4891768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Principal</a:t>
          </a:r>
          <a:endParaRPr lang="en-US" dirty="0"/>
        </a:p>
      </dgm:t>
    </dgm:pt>
    <dgm:pt modelId="{AE64BF9C-5293-8F40-BB26-5C26B5BD8374}" type="parTrans" cxnId="{A9C5B278-1183-1149-BF98-F914534616FA}">
      <dgm:prSet/>
      <dgm:spPr/>
      <dgm:t>
        <a:bodyPr/>
        <a:lstStyle/>
        <a:p>
          <a:endParaRPr lang="en-US"/>
        </a:p>
      </dgm:t>
    </dgm:pt>
    <dgm:pt modelId="{96E85773-FF7D-6048-AF19-97E3EBB0D8A7}" type="sibTrans" cxnId="{A9C5B278-1183-1149-BF98-F914534616FA}">
      <dgm:prSet/>
      <dgm:spPr/>
      <dgm:t>
        <a:bodyPr/>
        <a:lstStyle/>
        <a:p>
          <a:endParaRPr lang="en-US"/>
        </a:p>
      </dgm:t>
    </dgm:pt>
    <dgm:pt modelId="{665B20BD-46A0-C345-8205-C0C88E5618C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Every student in tier 1, 2, 3 as well as those identified as ELL and Special Education  is discussed on a rotating basis; minimum of 6-8 weeks</a:t>
          </a:r>
          <a:endParaRPr lang="en-US" dirty="0"/>
        </a:p>
      </dgm:t>
    </dgm:pt>
    <dgm:pt modelId="{52BFBF2B-CFFC-874B-8379-63295F0C4654}" type="parTrans" cxnId="{0E74051C-4367-3D4B-A14B-8EC7C0F66FA2}">
      <dgm:prSet/>
      <dgm:spPr/>
      <dgm:t>
        <a:bodyPr/>
        <a:lstStyle/>
        <a:p>
          <a:endParaRPr lang="en-US"/>
        </a:p>
      </dgm:t>
    </dgm:pt>
    <dgm:pt modelId="{0316A678-00E8-5F44-B419-B8E5F1966D56}" type="sibTrans" cxnId="{0E74051C-4367-3D4B-A14B-8EC7C0F66FA2}">
      <dgm:prSet/>
      <dgm:spPr/>
      <dgm:t>
        <a:bodyPr/>
        <a:lstStyle/>
        <a:p>
          <a:endParaRPr lang="en-US"/>
        </a:p>
      </dgm:t>
    </dgm:pt>
    <dgm:pt modelId="{7199D0D6-6B4A-F647-A2B0-FC707B3943DD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All documentation is done through forms on Google Docs</a:t>
          </a:r>
          <a:endParaRPr lang="en-US" dirty="0"/>
        </a:p>
      </dgm:t>
    </dgm:pt>
    <dgm:pt modelId="{EE825E3D-B01F-4345-B399-A386AD60735C}" type="parTrans" cxnId="{31D4F921-A024-3340-96C6-FFCA80EE7768}">
      <dgm:prSet/>
      <dgm:spPr/>
      <dgm:t>
        <a:bodyPr/>
        <a:lstStyle/>
        <a:p>
          <a:endParaRPr lang="en-US"/>
        </a:p>
      </dgm:t>
    </dgm:pt>
    <dgm:pt modelId="{973E2909-8615-E64F-9852-0F77A0A0A3ED}" type="sibTrans" cxnId="{31D4F921-A024-3340-96C6-FFCA80EE7768}">
      <dgm:prSet/>
      <dgm:spPr/>
      <dgm:t>
        <a:bodyPr/>
        <a:lstStyle/>
        <a:p>
          <a:endParaRPr lang="en-US"/>
        </a:p>
      </dgm:t>
    </dgm:pt>
    <dgm:pt modelId="{E4AC3449-F96D-444E-A8E5-D304925CEE47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Roles of participants in meeting established</a:t>
          </a:r>
          <a:endParaRPr lang="en-US" dirty="0"/>
        </a:p>
      </dgm:t>
    </dgm:pt>
    <dgm:pt modelId="{16E8875B-4836-4746-BC88-7872E21DF321}" type="parTrans" cxnId="{CE30CBFE-DF22-7949-93BC-34CBB93D2D5A}">
      <dgm:prSet/>
      <dgm:spPr/>
      <dgm:t>
        <a:bodyPr/>
        <a:lstStyle/>
        <a:p>
          <a:endParaRPr lang="en-US"/>
        </a:p>
      </dgm:t>
    </dgm:pt>
    <dgm:pt modelId="{8D863064-9F41-2A40-9CFA-FAF5136474CB}" type="sibTrans" cxnId="{CE30CBFE-DF22-7949-93BC-34CBB93D2D5A}">
      <dgm:prSet/>
      <dgm:spPr/>
      <dgm:t>
        <a:bodyPr/>
        <a:lstStyle/>
        <a:p>
          <a:endParaRPr lang="en-US"/>
        </a:p>
      </dgm:t>
    </dgm:pt>
    <dgm:pt modelId="{FE780A1F-8D63-6145-B2B4-D58E4EF4366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Protocols and expectations in place such as coming prepared</a:t>
          </a:r>
          <a:endParaRPr lang="en-US" dirty="0"/>
        </a:p>
      </dgm:t>
    </dgm:pt>
    <dgm:pt modelId="{1BA83548-6D22-ED4D-9A27-1FC1C1F2C9A1}" type="parTrans" cxnId="{A402F844-A9A3-5E4F-8D42-E55B8DFCC16F}">
      <dgm:prSet/>
      <dgm:spPr/>
      <dgm:t>
        <a:bodyPr/>
        <a:lstStyle/>
        <a:p>
          <a:endParaRPr lang="en-US"/>
        </a:p>
      </dgm:t>
    </dgm:pt>
    <dgm:pt modelId="{760682A0-6F36-FC45-9DD6-78F9C8AD0619}" type="sibTrans" cxnId="{A402F844-A9A3-5E4F-8D42-E55B8DFCC16F}">
      <dgm:prSet/>
      <dgm:spPr/>
      <dgm:t>
        <a:bodyPr/>
        <a:lstStyle/>
        <a:p>
          <a:endParaRPr lang="en-US"/>
        </a:p>
      </dgm:t>
    </dgm:pt>
    <dgm:pt modelId="{14EEA802-3280-D348-8C13-253E6DE91CD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n-US" dirty="0" smtClean="0"/>
            <a:t>Administrator enforces accountability</a:t>
          </a:r>
          <a:endParaRPr lang="en-US" dirty="0"/>
        </a:p>
      </dgm:t>
    </dgm:pt>
    <dgm:pt modelId="{BCBF23A0-6680-E241-8C42-D9446438A66F}" type="parTrans" cxnId="{FE878AE7-F8A6-0249-BE55-5D0AFD689465}">
      <dgm:prSet/>
      <dgm:spPr/>
      <dgm:t>
        <a:bodyPr/>
        <a:lstStyle/>
        <a:p>
          <a:endParaRPr lang="en-US"/>
        </a:p>
      </dgm:t>
    </dgm:pt>
    <dgm:pt modelId="{7CF8DA70-4989-4C4B-A802-2FA45ED6C4D3}" type="sibTrans" cxnId="{FE878AE7-F8A6-0249-BE55-5D0AFD689465}">
      <dgm:prSet/>
      <dgm:spPr/>
      <dgm:t>
        <a:bodyPr/>
        <a:lstStyle/>
        <a:p>
          <a:endParaRPr lang="en-US"/>
        </a:p>
      </dgm:t>
    </dgm:pt>
    <dgm:pt modelId="{1E96D602-F000-4248-90E4-A0B7D6C1A5A9}" type="pres">
      <dgm:prSet presAssocID="{E6AF2626-B84C-7145-8649-221E85A8F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19905-1B3D-444F-89DF-61BAD7E7B9BD}" type="pres">
      <dgm:prSet presAssocID="{767083FE-1755-3948-AFCC-5A58E6376E32}" presName="composite" presStyleCnt="0"/>
      <dgm:spPr/>
    </dgm:pt>
    <dgm:pt modelId="{20712EEE-40BE-E042-93EC-ECF9938A4EDD}" type="pres">
      <dgm:prSet presAssocID="{767083FE-1755-3948-AFCC-5A58E6376E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A8E71-5590-194F-BC88-7031C805D0E3}" type="pres">
      <dgm:prSet presAssocID="{767083FE-1755-3948-AFCC-5A58E6376E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07694-2084-874D-BD12-DB4125631DBF}" type="pres">
      <dgm:prSet presAssocID="{ED0E4259-2F2C-F441-B925-DD847527D9E4}" presName="space" presStyleCnt="0"/>
      <dgm:spPr/>
    </dgm:pt>
    <dgm:pt modelId="{0A56A26A-84CE-4543-926F-B00EF2581EC3}" type="pres">
      <dgm:prSet presAssocID="{9BCE4D46-6F04-3C41-A602-B0AB477EC544}" presName="composite" presStyleCnt="0"/>
      <dgm:spPr/>
    </dgm:pt>
    <dgm:pt modelId="{5D81BBF3-3DC6-334D-9D03-38B05C2A5F63}" type="pres">
      <dgm:prSet presAssocID="{9BCE4D46-6F04-3C41-A602-B0AB477EC54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2277F-9725-3549-80DE-BA0A3BFD9772}" type="pres">
      <dgm:prSet presAssocID="{9BCE4D46-6F04-3C41-A602-B0AB477EC54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0F96-8399-8140-9DB2-3778B9DA9E84}" type="pres">
      <dgm:prSet presAssocID="{DBF62B50-082A-A84B-AA26-C86C89691D6A}" presName="space" presStyleCnt="0"/>
      <dgm:spPr/>
    </dgm:pt>
    <dgm:pt modelId="{0D6BBB22-DF22-6045-A0C0-E1D01BDD97A8}" type="pres">
      <dgm:prSet presAssocID="{00158570-DC2B-044E-BEB5-434AA0B18097}" presName="composite" presStyleCnt="0"/>
      <dgm:spPr/>
    </dgm:pt>
    <dgm:pt modelId="{666514F4-3AA2-F840-8135-E4A4BD5ABB3A}" type="pres">
      <dgm:prSet presAssocID="{00158570-DC2B-044E-BEB5-434AA0B1809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17A5D-486E-6746-A49C-0B049EEC8690}" type="pres">
      <dgm:prSet presAssocID="{00158570-DC2B-044E-BEB5-434AA0B1809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9BAEE-F423-9748-90AC-03FBBB07D7F5}" srcId="{767083FE-1755-3948-AFCC-5A58E6376E32}" destId="{D22E863D-823A-6A42-8D7F-CF4CD5EA0461}" srcOrd="3" destOrd="0" parTransId="{602AAC4C-0ABB-B540-9421-9ED6CF28BF36}" sibTransId="{EB714E86-DF1C-464D-A26B-1B3B6EECCDA9}"/>
    <dgm:cxn modelId="{836B5236-0D13-394B-B4DD-2A5F6F7EC2C6}" srcId="{E6AF2626-B84C-7145-8649-221E85A8F9C7}" destId="{767083FE-1755-3948-AFCC-5A58E6376E32}" srcOrd="0" destOrd="0" parTransId="{59E00F5B-3878-B14C-92C7-8589B5D637D2}" sibTransId="{ED0E4259-2F2C-F441-B925-DD847527D9E4}"/>
    <dgm:cxn modelId="{DBA880DC-BB53-42D1-99C2-3FC7A4068EB1}" type="presOf" srcId="{665B20BD-46A0-C345-8205-C0C88E5618C2}" destId="{9822277F-9725-3549-80DE-BA0A3BFD9772}" srcOrd="0" destOrd="1" presId="urn:microsoft.com/office/officeart/2005/8/layout/hList1"/>
    <dgm:cxn modelId="{2351AEB2-56AA-634C-A395-1E665A364D5E}" srcId="{767083FE-1755-3948-AFCC-5A58E6376E32}" destId="{5DA5F956-A25C-E942-B11E-AFCCB62E73D7}" srcOrd="0" destOrd="0" parTransId="{5D2FBA8E-9C33-E443-8E9B-B2B39FC1900C}" sibTransId="{B8BC098A-D7A8-2749-8BD3-94854EA697DA}"/>
    <dgm:cxn modelId="{BF2E4ACD-2347-4B78-BE0B-1C572C8416FA}" type="presOf" srcId="{739E981C-A089-C04E-B0D6-21BC73E9472E}" destId="{64B17A5D-486E-6746-A49C-0B049EEC8690}" srcOrd="0" destOrd="0" presId="urn:microsoft.com/office/officeart/2005/8/layout/hList1"/>
    <dgm:cxn modelId="{2B2ABFDA-C897-6048-A825-36920EC1B1AC}" srcId="{767083FE-1755-3948-AFCC-5A58E6376E32}" destId="{5BB627B0-BBFB-FF48-A7A0-421DFEBC7CBD}" srcOrd="2" destOrd="0" parTransId="{8B6DF163-73B3-614B-8FC0-6B1DFC3A8B09}" sibTransId="{E88F0417-646C-1545-9424-B036966B59D5}"/>
    <dgm:cxn modelId="{CEA3D1D9-CB49-4930-B056-ADC96362E7D5}" type="presOf" srcId="{00158570-DC2B-044E-BEB5-434AA0B18097}" destId="{666514F4-3AA2-F840-8135-E4A4BD5ABB3A}" srcOrd="0" destOrd="0" presId="urn:microsoft.com/office/officeart/2005/8/layout/hList1"/>
    <dgm:cxn modelId="{68317EA7-6208-48A6-87A4-3C5050743643}" type="presOf" srcId="{FE780A1F-8D63-6145-B2B4-D58E4EF43663}" destId="{64B17A5D-486E-6746-A49C-0B049EEC8690}" srcOrd="0" destOrd="3" presId="urn:microsoft.com/office/officeart/2005/8/layout/hList1"/>
    <dgm:cxn modelId="{34C9ED36-B5F7-47BE-82C7-AE1E217211F6}" type="presOf" srcId="{723F63F2-3D19-174E-BC44-1E7FC4891768}" destId="{041A8E71-5590-194F-BC88-7031C805D0E3}" srcOrd="0" destOrd="4" presId="urn:microsoft.com/office/officeart/2005/8/layout/hList1"/>
    <dgm:cxn modelId="{FE878AE7-F8A6-0249-BE55-5D0AFD689465}" srcId="{00158570-DC2B-044E-BEB5-434AA0B18097}" destId="{14EEA802-3280-D348-8C13-253E6DE91CD2}" srcOrd="4" destOrd="0" parTransId="{BCBF23A0-6680-E241-8C42-D9446438A66F}" sibTransId="{7CF8DA70-4989-4C4B-A802-2FA45ED6C4D3}"/>
    <dgm:cxn modelId="{7A5A409B-0CB9-4267-8F8B-F078F49498E6}" type="presOf" srcId="{9BCE4D46-6F04-3C41-A602-B0AB477EC544}" destId="{5D81BBF3-3DC6-334D-9D03-38B05C2A5F63}" srcOrd="0" destOrd="0" presId="urn:microsoft.com/office/officeart/2005/8/layout/hList1"/>
    <dgm:cxn modelId="{0833CA6A-45A7-C24C-8A47-D0408CCECD94}" srcId="{00158570-DC2B-044E-BEB5-434AA0B18097}" destId="{739E981C-A089-C04E-B0D6-21BC73E9472E}" srcOrd="0" destOrd="0" parTransId="{2DF12AA0-7D65-CC44-BCD7-36DEA5F3CFC2}" sibTransId="{0CC46C76-5603-D24D-935C-41A6417B24AB}"/>
    <dgm:cxn modelId="{FEA72827-4C6B-5941-B462-25E2416B007A}" srcId="{E6AF2626-B84C-7145-8649-221E85A8F9C7}" destId="{9BCE4D46-6F04-3C41-A602-B0AB477EC544}" srcOrd="1" destOrd="0" parTransId="{A9F0D9CB-BBBA-AB4E-BD2A-1AAD8EC15DB5}" sibTransId="{DBF62B50-082A-A84B-AA26-C86C89691D6A}"/>
    <dgm:cxn modelId="{57C32DC2-46C1-4CA9-9E95-BE8F7D68016E}" type="presOf" srcId="{435975E8-FA1E-E042-824B-B695665D3DE8}" destId="{041A8E71-5590-194F-BC88-7031C805D0E3}" srcOrd="0" destOrd="1" presId="urn:microsoft.com/office/officeart/2005/8/layout/hList1"/>
    <dgm:cxn modelId="{7F1BADC4-974F-4E4D-8F57-73B4994118C9}" type="presOf" srcId="{7199D0D6-6B4A-F647-A2B0-FC707B3943DD}" destId="{64B17A5D-486E-6746-A49C-0B049EEC8690}" srcOrd="0" destOrd="2" presId="urn:microsoft.com/office/officeart/2005/8/layout/hList1"/>
    <dgm:cxn modelId="{A9C5B278-1183-1149-BF98-F914534616FA}" srcId="{767083FE-1755-3948-AFCC-5A58E6376E32}" destId="{723F63F2-3D19-174E-BC44-1E7FC4891768}" srcOrd="4" destOrd="0" parTransId="{AE64BF9C-5293-8F40-BB26-5C26B5BD8374}" sibTransId="{96E85773-FF7D-6048-AF19-97E3EBB0D8A7}"/>
    <dgm:cxn modelId="{689E8309-C86B-7844-B62B-48A0BA745A03}" srcId="{9BCE4D46-6F04-3C41-A602-B0AB477EC544}" destId="{8F0FF6B0-80D5-3949-AD19-AB2DF912A071}" srcOrd="0" destOrd="0" parTransId="{54FD852E-5D65-E64F-A754-51FE6B352B23}" sibTransId="{FD02E798-CD6C-C449-B1FB-C152C1C4E4A4}"/>
    <dgm:cxn modelId="{8D8B8582-9FE8-9A4D-92FC-00068C227EA2}" srcId="{767083FE-1755-3948-AFCC-5A58E6376E32}" destId="{435975E8-FA1E-E042-824B-B695665D3DE8}" srcOrd="1" destOrd="0" parTransId="{64EC550F-BFBA-2845-B015-C3490AC7CE2E}" sibTransId="{B79C5C10-BD32-AA44-8231-FFA870D0016C}"/>
    <dgm:cxn modelId="{CE30CBFE-DF22-7949-93BC-34CBB93D2D5A}" srcId="{00158570-DC2B-044E-BEB5-434AA0B18097}" destId="{E4AC3449-F96D-444E-A8E5-D304925CEE47}" srcOrd="1" destOrd="0" parTransId="{16E8875B-4836-4746-BC88-7872E21DF321}" sibTransId="{8D863064-9F41-2A40-9CFA-FAF5136474CB}"/>
    <dgm:cxn modelId="{0E74051C-4367-3D4B-A14B-8EC7C0F66FA2}" srcId="{9BCE4D46-6F04-3C41-A602-B0AB477EC544}" destId="{665B20BD-46A0-C345-8205-C0C88E5618C2}" srcOrd="1" destOrd="0" parTransId="{52BFBF2B-CFFC-874B-8379-63295F0C4654}" sibTransId="{0316A678-00E8-5F44-B419-B8E5F1966D56}"/>
    <dgm:cxn modelId="{A402F844-A9A3-5E4F-8D42-E55B8DFCC16F}" srcId="{00158570-DC2B-044E-BEB5-434AA0B18097}" destId="{FE780A1F-8D63-6145-B2B4-D58E4EF43663}" srcOrd="3" destOrd="0" parTransId="{1BA83548-6D22-ED4D-9A27-1FC1C1F2C9A1}" sibTransId="{760682A0-6F36-FC45-9DD6-78F9C8AD0619}"/>
    <dgm:cxn modelId="{A20EB759-452F-418F-8890-B1BA6EA83AA0}" type="presOf" srcId="{14EEA802-3280-D348-8C13-253E6DE91CD2}" destId="{64B17A5D-486E-6746-A49C-0B049EEC8690}" srcOrd="0" destOrd="4" presId="urn:microsoft.com/office/officeart/2005/8/layout/hList1"/>
    <dgm:cxn modelId="{CA398D18-165C-0A43-BAD2-4FCD9B2EACE7}" srcId="{E6AF2626-B84C-7145-8649-221E85A8F9C7}" destId="{00158570-DC2B-044E-BEB5-434AA0B18097}" srcOrd="2" destOrd="0" parTransId="{0C5232FB-14F9-6F46-92B5-8590DD94C9FB}" sibTransId="{D35D454D-0E61-404B-94A8-E0F0A0E2D22E}"/>
    <dgm:cxn modelId="{6752FAD2-79E4-4E43-A121-A4F2BFEDB18C}" type="presOf" srcId="{D22E863D-823A-6A42-8D7F-CF4CD5EA0461}" destId="{041A8E71-5590-194F-BC88-7031C805D0E3}" srcOrd="0" destOrd="3" presId="urn:microsoft.com/office/officeart/2005/8/layout/hList1"/>
    <dgm:cxn modelId="{F204E07A-9F31-41E1-B85B-216759A36E4C}" type="presOf" srcId="{767083FE-1755-3948-AFCC-5A58E6376E32}" destId="{20712EEE-40BE-E042-93EC-ECF9938A4EDD}" srcOrd="0" destOrd="0" presId="urn:microsoft.com/office/officeart/2005/8/layout/hList1"/>
    <dgm:cxn modelId="{31D4F921-A024-3340-96C6-FFCA80EE7768}" srcId="{00158570-DC2B-044E-BEB5-434AA0B18097}" destId="{7199D0D6-6B4A-F647-A2B0-FC707B3943DD}" srcOrd="2" destOrd="0" parTransId="{EE825E3D-B01F-4345-B399-A386AD60735C}" sibTransId="{973E2909-8615-E64F-9852-0F77A0A0A3ED}"/>
    <dgm:cxn modelId="{689E9E4D-5FB3-4B55-B404-5037E8E84D17}" type="presOf" srcId="{5DA5F956-A25C-E942-B11E-AFCCB62E73D7}" destId="{041A8E71-5590-194F-BC88-7031C805D0E3}" srcOrd="0" destOrd="0" presId="urn:microsoft.com/office/officeart/2005/8/layout/hList1"/>
    <dgm:cxn modelId="{797DE96F-9258-45BD-BB1D-0216030074D6}" type="presOf" srcId="{5BB627B0-BBFB-FF48-A7A0-421DFEBC7CBD}" destId="{041A8E71-5590-194F-BC88-7031C805D0E3}" srcOrd="0" destOrd="2" presId="urn:microsoft.com/office/officeart/2005/8/layout/hList1"/>
    <dgm:cxn modelId="{13538B07-B722-4F58-B8B3-529A7792B207}" type="presOf" srcId="{E4AC3449-F96D-444E-A8E5-D304925CEE47}" destId="{64B17A5D-486E-6746-A49C-0B049EEC8690}" srcOrd="0" destOrd="1" presId="urn:microsoft.com/office/officeart/2005/8/layout/hList1"/>
    <dgm:cxn modelId="{6FC78C9A-A532-47BD-943F-EEA07028B699}" type="presOf" srcId="{E6AF2626-B84C-7145-8649-221E85A8F9C7}" destId="{1E96D602-F000-4248-90E4-A0B7D6C1A5A9}" srcOrd="0" destOrd="0" presId="urn:microsoft.com/office/officeart/2005/8/layout/hList1"/>
    <dgm:cxn modelId="{058B636E-8A92-4086-BBEF-05CAA9A77B10}" type="presOf" srcId="{8F0FF6B0-80D5-3949-AD19-AB2DF912A071}" destId="{9822277F-9725-3549-80DE-BA0A3BFD9772}" srcOrd="0" destOrd="0" presId="urn:microsoft.com/office/officeart/2005/8/layout/hList1"/>
    <dgm:cxn modelId="{DB9F45AB-23D7-429B-824E-6211AD73A332}" type="presParOf" srcId="{1E96D602-F000-4248-90E4-A0B7D6C1A5A9}" destId="{6C319905-1B3D-444F-89DF-61BAD7E7B9BD}" srcOrd="0" destOrd="0" presId="urn:microsoft.com/office/officeart/2005/8/layout/hList1"/>
    <dgm:cxn modelId="{F392800D-CD8D-4680-B78A-81409A084D77}" type="presParOf" srcId="{6C319905-1B3D-444F-89DF-61BAD7E7B9BD}" destId="{20712EEE-40BE-E042-93EC-ECF9938A4EDD}" srcOrd="0" destOrd="0" presId="urn:microsoft.com/office/officeart/2005/8/layout/hList1"/>
    <dgm:cxn modelId="{54587EED-42DB-4595-8569-FDF07867D452}" type="presParOf" srcId="{6C319905-1B3D-444F-89DF-61BAD7E7B9BD}" destId="{041A8E71-5590-194F-BC88-7031C805D0E3}" srcOrd="1" destOrd="0" presId="urn:microsoft.com/office/officeart/2005/8/layout/hList1"/>
    <dgm:cxn modelId="{84C53A1F-C6FC-4CD0-BC5E-BFA7EB2AAC05}" type="presParOf" srcId="{1E96D602-F000-4248-90E4-A0B7D6C1A5A9}" destId="{4ED07694-2084-874D-BD12-DB4125631DBF}" srcOrd="1" destOrd="0" presId="urn:microsoft.com/office/officeart/2005/8/layout/hList1"/>
    <dgm:cxn modelId="{1F6E9CBB-16F0-4CFD-90DD-872929F0D327}" type="presParOf" srcId="{1E96D602-F000-4248-90E4-A0B7D6C1A5A9}" destId="{0A56A26A-84CE-4543-926F-B00EF2581EC3}" srcOrd="2" destOrd="0" presId="urn:microsoft.com/office/officeart/2005/8/layout/hList1"/>
    <dgm:cxn modelId="{D165BF58-CA7E-4A2E-A832-2E63280448B1}" type="presParOf" srcId="{0A56A26A-84CE-4543-926F-B00EF2581EC3}" destId="{5D81BBF3-3DC6-334D-9D03-38B05C2A5F63}" srcOrd="0" destOrd="0" presId="urn:microsoft.com/office/officeart/2005/8/layout/hList1"/>
    <dgm:cxn modelId="{9652070F-4CC4-498C-B8EF-2807B5AE7CFB}" type="presParOf" srcId="{0A56A26A-84CE-4543-926F-B00EF2581EC3}" destId="{9822277F-9725-3549-80DE-BA0A3BFD9772}" srcOrd="1" destOrd="0" presId="urn:microsoft.com/office/officeart/2005/8/layout/hList1"/>
    <dgm:cxn modelId="{C00175EC-9797-4FAA-BC88-E22ED8EF6D0A}" type="presParOf" srcId="{1E96D602-F000-4248-90E4-A0B7D6C1A5A9}" destId="{1E990F96-8399-8140-9DB2-3778B9DA9E84}" srcOrd="3" destOrd="0" presId="urn:microsoft.com/office/officeart/2005/8/layout/hList1"/>
    <dgm:cxn modelId="{4B9ACE58-DA4F-463F-A2A4-4EB686CE5849}" type="presParOf" srcId="{1E96D602-F000-4248-90E4-A0B7D6C1A5A9}" destId="{0D6BBB22-DF22-6045-A0C0-E1D01BDD97A8}" srcOrd="4" destOrd="0" presId="urn:microsoft.com/office/officeart/2005/8/layout/hList1"/>
    <dgm:cxn modelId="{865ACA44-BBE9-4B3D-9770-6017DC626444}" type="presParOf" srcId="{0D6BBB22-DF22-6045-A0C0-E1D01BDD97A8}" destId="{666514F4-3AA2-F840-8135-E4A4BD5ABB3A}" srcOrd="0" destOrd="0" presId="urn:microsoft.com/office/officeart/2005/8/layout/hList1"/>
    <dgm:cxn modelId="{F7994CC4-605A-4778-BF84-1AD0B9E4457D}" type="presParOf" srcId="{0D6BBB22-DF22-6045-A0C0-E1D01BDD97A8}" destId="{64B17A5D-486E-6746-A49C-0B049EEC86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B7E7-70F3-4B64-8F2B-4E0F9B1E888D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94BC-32EF-44BB-84DC-DE90F6547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AC8C-9895-448A-BA6C-7CE0F2BAB69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EB11-D32A-4515-868A-9BE39E678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the 10 basic principles and key features</a:t>
            </a:r>
          </a:p>
          <a:p>
            <a:r>
              <a:rPr lang="en-US" dirty="0" smtClean="0"/>
              <a:t>Lots of overlap—systems approach so</a:t>
            </a:r>
            <a:r>
              <a:rPr lang="en-US" baseline="0" dirty="0" smtClean="0"/>
              <a:t> all are intertwined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pre-school students.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*Will add examples of intervention flow charts/Team</a:t>
            </a:r>
            <a:r>
              <a:rPr lang="en-US" baseline="0" smtClean="0"/>
              <a:t> forms/checklists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SIT acronym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16A4-2366-42DB-8D99-86ECB8FACE2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spending the day with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remember to fill out an evaluation, your input strengthens our offerings.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feel free to contact us or to visit our Library if you need further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69167-B640-47C5-BE9B-AB139FA13A5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AF466F-BDA4-4F18-9C7B-FF0A9A1B0E80}" type="datetime1">
              <a:rPr lang="en-US" smtClean="0">
                <a:solidFill>
                  <a:srgbClr val="E7DEC9"/>
                </a:solidFill>
              </a:rPr>
              <a:pPr/>
              <a:t>12/3/2015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7DEC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4F271C"/>
                </a:solidFill>
              </a:rPr>
              <a:pPr/>
              <a:t>12/3/2015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Intervention%20Tier%20Flowcha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nlweb.madison.k12.wi.us/files/tnl/Literacy%20and%20Math%20Flowcharts%20K-12%20Final_Aug_2014%20(4).pdf" TargetMode="External"/><Relationship Id="rId5" Type="http://schemas.openxmlformats.org/officeDocument/2006/relationships/hyperlink" Target="../Elem%20math%20flow.pdf" TargetMode="External"/><Relationship Id="rId4" Type="http://schemas.openxmlformats.org/officeDocument/2006/relationships/hyperlink" Target="https://mtss.madison.k12.wi.us/files/mtss/Intervention%20Tier%20Flowchart%20(1)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moore@rsd6.or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web.vic.gov.au/edulibrary/public/teachlearn/student/mathscontinuum/onlineinterviewbklet.pdf" TargetMode="Externa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ragonflyecs.com/store/p2/Revealing_What_Students_Think:_Diagnostic_Tasks_for_Fractions.html" TargetMode="External"/><Relationship Id="rId4" Type="http://schemas.openxmlformats.org/officeDocument/2006/relationships/hyperlink" Target="http://det.wa.edu.au/stepsresources/detcms/navigation/first-steps-mathemati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4success.org/" TargetMode="External"/><Relationship Id="rId2" Type="http://schemas.openxmlformats.org/officeDocument/2006/relationships/hyperlink" Target="http://www.sde.ct.gov/sde/lib/sde/pdf/backtoschool/ccss_principal_look_fors_flipbook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es.ed.gov/ncee/wwc" TargetMode="External"/><Relationship Id="rId4" Type="http://schemas.openxmlformats.org/officeDocument/2006/relationships/hyperlink" Target="http://www.interventioncentral.org/hom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033" y="381000"/>
            <a:ext cx="546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Math + SRBI:</a:t>
            </a:r>
          </a:p>
          <a:p>
            <a:pPr algn="ctr"/>
            <a:r>
              <a:rPr lang="en-US" sz="4800" dirty="0" smtClean="0"/>
              <a:t> Adding It Up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71500" y="199632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9161"/>
            <a:ext cx="1809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276600"/>
            <a:ext cx="64008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Robin Moore</a:t>
            </a:r>
          </a:p>
          <a:p>
            <a:pPr marL="0" indent="0" algn="ctr">
              <a:buNone/>
            </a:pPr>
            <a:r>
              <a:rPr lang="en-US" dirty="0" smtClean="0"/>
              <a:t>Math Coordinator, Regional School District 6</a:t>
            </a:r>
          </a:p>
          <a:p>
            <a:pPr marL="0" indent="0" algn="ctr">
              <a:buNone/>
            </a:pPr>
            <a:r>
              <a:rPr lang="en-US" dirty="0" smtClean="0"/>
              <a:t>&amp;</a:t>
            </a:r>
          </a:p>
          <a:p>
            <a:pPr marL="0" indent="0" algn="ctr">
              <a:buNone/>
            </a:pPr>
            <a:r>
              <a:rPr lang="en-US" dirty="0" smtClean="0"/>
              <a:t>Clare Wurm, SERC Consultant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8" y="5714999"/>
            <a:ext cx="2724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4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tcblogs.files.wordpress.com/2015/05/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Data-driven </a:t>
            </a:r>
            <a:r>
              <a:rPr lang="en-US" sz="4900" dirty="0"/>
              <a:t>decision making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209800"/>
            <a:ext cx="8229600" cy="4525963"/>
          </a:xfrm>
        </p:spPr>
        <p:txBody>
          <a:bodyPr/>
          <a:lstStyle/>
          <a:p>
            <a:r>
              <a:rPr lang="en-US" dirty="0" smtClean="0"/>
              <a:t>Teams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G</a:t>
            </a:r>
            <a:r>
              <a:rPr lang="en-US" sz="2800" dirty="0" smtClean="0"/>
              <a:t>rade-level/content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School-wide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District-wide</a:t>
            </a:r>
          </a:p>
          <a:p>
            <a:pPr marL="914400" lvl="2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/>
              <a:t>Data-driven decision making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Different types of data are needed to make informed decision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One data point should not dictate action—need triangulated data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includes information beyond test scores– teachers, counselors, paraprofessionals, administrators, parents, and students can all provide useful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1445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Data-driven decision making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Collecting the data is not enough.  Data must be analyzed, interpreted, and acted upon.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hlinkClick r:id="rId3" action="ppaction://hlinkfile"/>
              </a:rPr>
              <a:t>Flowchart for Tiered Support &amp; Intervention</a:t>
            </a:r>
            <a:endParaRPr lang="en-US" sz="2400" dirty="0" smtClean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mtss.madison.k12.wi.us/files/mtss/Intervention%20Tier%20Flowchart%20%281%29.pdf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>
                <a:hlinkClick r:id="rId5" action="ppaction://hlinkfile"/>
              </a:rPr>
              <a:t>Elementary Math Flowchart</a:t>
            </a:r>
            <a:endParaRPr lang="en-US" sz="2400" dirty="0" smtClean="0"/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https://tnlweb.madison.k12.wi.us/files/tnl/Literacy%20and%20Math%20Flowcharts%20K-12%20Final_Aug_2014%20(4).</a:t>
            </a:r>
            <a:r>
              <a:rPr lang="en-US" sz="1600" dirty="0" smtClean="0">
                <a:hlinkClick r:id="rId6"/>
              </a:rPr>
              <a:t>pdf</a:t>
            </a: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SRBI &amp; Math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39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Robin </a:t>
            </a:r>
            <a:r>
              <a:rPr lang="en-US" sz="4000" dirty="0"/>
              <a:t>Moore</a:t>
            </a:r>
          </a:p>
          <a:p>
            <a:pPr marL="0" indent="0" algn="ctr">
              <a:buNone/>
            </a:pPr>
            <a:r>
              <a:rPr lang="en-US" sz="4000" dirty="0"/>
              <a:t>Math Coordinator, Regional School District 6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078" y="5021385"/>
            <a:ext cx="6389076" cy="16216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Marker Felt"/>
                <a:cs typeface="Marker Felt"/>
              </a:rPr>
              <a:t>Robin Moore</a:t>
            </a:r>
          </a:p>
          <a:p>
            <a:pPr algn="ctr"/>
            <a:r>
              <a:rPr lang="en-US" b="1" dirty="0" smtClean="0">
                <a:latin typeface="Marker Felt"/>
                <a:cs typeface="Marker Felt"/>
              </a:rPr>
              <a:t>K-6 Math Coordinator, RSD#6</a:t>
            </a:r>
          </a:p>
          <a:p>
            <a:pPr algn="ctr"/>
            <a:r>
              <a:rPr lang="en-US" b="1" dirty="0" smtClean="0">
                <a:latin typeface="Marker Felt"/>
                <a:cs typeface="Marker Felt"/>
                <a:hlinkClick r:id="rId2"/>
              </a:rPr>
              <a:t>Rmoore@rsd6.org</a:t>
            </a:r>
            <a:endParaRPr lang="en-US" b="1" dirty="0" smtClean="0">
              <a:latin typeface="Marker Felt"/>
              <a:cs typeface="Marker Felt"/>
            </a:endParaRPr>
          </a:p>
          <a:p>
            <a:pPr algn="ctr"/>
            <a:r>
              <a:rPr lang="en-US" b="1" dirty="0" smtClean="0">
                <a:latin typeface="Marker Felt"/>
                <a:cs typeface="Marker Felt"/>
              </a:rPr>
              <a:t>Twitter:  @rmoore628</a:t>
            </a:r>
            <a:endParaRPr lang="en-US" dirty="0" smtClean="0">
              <a:latin typeface="Marker Felt"/>
              <a:cs typeface="Marker Felt"/>
            </a:endParaRP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8" y="468923"/>
            <a:ext cx="6389076" cy="2598615"/>
          </a:xfrm>
        </p:spPr>
        <p:txBody>
          <a:bodyPr/>
          <a:lstStyle/>
          <a:p>
            <a:pPr algn="ctr"/>
            <a:r>
              <a:rPr lang="en-US" sz="4800" i="1" dirty="0">
                <a:latin typeface="Marker Felt"/>
                <a:cs typeface="Marker Felt"/>
              </a:rPr>
              <a:t>A </a:t>
            </a:r>
            <a:r>
              <a:rPr lang="en-US" sz="4800" i="1" dirty="0" smtClean="0">
                <a:latin typeface="Marker Felt"/>
                <a:cs typeface="Marker Felt"/>
              </a:rPr>
              <a:t>Mathematical Journey through our SRBI Process</a:t>
            </a:r>
            <a:endParaRPr lang="en-US" sz="4800" i="1" dirty="0">
              <a:latin typeface="Marker Felt"/>
              <a:cs typeface="Marker Fe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6769" y="302358"/>
            <a:ext cx="1348154" cy="6555642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venir Black Oblique"/>
                <a:cs typeface="Avenir Black Oblique"/>
              </a:rPr>
              <a:t>Regional S</a:t>
            </a:r>
            <a:r>
              <a:rPr lang="en-US" sz="3600" dirty="0" smtClean="0">
                <a:solidFill>
                  <a:prstClr val="black"/>
                </a:solidFill>
                <a:latin typeface="Marker Felt"/>
                <a:cs typeface="Marker Felt"/>
              </a:rPr>
              <a:t>chool District #6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Marker Felt"/>
                <a:cs typeface="Marker Felt"/>
              </a:rPr>
              <a:t>Warren, Morris, Goshen</a:t>
            </a:r>
            <a:endParaRPr lang="en-US" sz="2800" dirty="0">
              <a:solidFill>
                <a:prstClr val="black"/>
              </a:solidFill>
              <a:latin typeface="Marker Felt"/>
              <a:cs typeface="Marker Fe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6" y="3212845"/>
            <a:ext cx="2539327" cy="16341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4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the SRBI Process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597811058"/>
              </p:ext>
            </p:extLst>
          </p:nvPr>
        </p:nvGraphicFramePr>
        <p:xfrm>
          <a:off x="195384" y="1719383"/>
          <a:ext cx="8772770" cy="494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79231" y="2973351"/>
            <a:ext cx="95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3891A7"/>
                </a:solidFill>
              </a:rPr>
              <a:t>?</a:t>
            </a:r>
            <a:endParaRPr lang="en-US" sz="7200" dirty="0">
              <a:solidFill>
                <a:srgbClr val="3891A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199" y="4170064"/>
            <a:ext cx="2540005" cy="1200329"/>
            <a:chOff x="39077" y="4489666"/>
            <a:chExt cx="2540005" cy="1200329"/>
          </a:xfrm>
        </p:grpSpPr>
        <p:sp>
          <p:nvSpPr>
            <p:cNvPr id="33" name="TextBox 32"/>
            <p:cNvSpPr txBox="1"/>
            <p:nvPr/>
          </p:nvSpPr>
          <p:spPr>
            <a:xfrm>
              <a:off x="879231" y="4489666"/>
              <a:ext cx="95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3891A7"/>
                  </a:solidFill>
                </a:rPr>
                <a:t>?</a:t>
              </a:r>
              <a:endParaRPr lang="en-US" sz="7200" dirty="0">
                <a:solidFill>
                  <a:srgbClr val="3891A7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21698" y="4489666"/>
              <a:ext cx="95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3891A7"/>
                  </a:solidFill>
                </a:rPr>
                <a:t>?</a:t>
              </a:r>
              <a:endParaRPr lang="en-US" sz="7200" dirty="0">
                <a:solidFill>
                  <a:srgbClr val="3891A7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077" y="4489666"/>
              <a:ext cx="95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3891A7"/>
                  </a:solidFill>
                </a:rPr>
                <a:t>?</a:t>
              </a:r>
              <a:endParaRPr lang="en-US" sz="7200" dirty="0">
                <a:solidFill>
                  <a:srgbClr val="3891A7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21698" y="2973351"/>
            <a:ext cx="95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3891A7"/>
                </a:solidFill>
              </a:rPr>
              <a:t>?</a:t>
            </a:r>
            <a:endParaRPr lang="en-US" sz="7200" dirty="0">
              <a:solidFill>
                <a:srgbClr val="3891A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077" y="2969735"/>
            <a:ext cx="957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3891A7"/>
                </a:solidFill>
              </a:rPr>
              <a:t>?</a:t>
            </a:r>
            <a:endParaRPr lang="en-US" sz="7200" dirty="0">
              <a:solidFill>
                <a:srgbClr val="3891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83815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Screening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8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37071"/>
            <a:ext cx="4038600" cy="684158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sz="1800" dirty="0" smtClean="0"/>
              <a:t>Sample screening report for STAR Math Assessment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90477" y="1816765"/>
            <a:ext cx="4038600" cy="44074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Administered 3x per year throughout 2012-2015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In 2015-2016, will be administered 5x per year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Data analyzed to determine not only who is not meeting benchmark but who is not making adequate growth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Universal Screening-STAR Math Assessment</a:t>
            </a:r>
            <a:endParaRPr lang="en-US" b="1" dirty="0"/>
          </a:p>
        </p:txBody>
      </p:sp>
      <p:pic>
        <p:nvPicPr>
          <p:cNvPr id="4" name="Picture 3" descr="Screen Shot 2015-10-25 at 9.31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6765"/>
            <a:ext cx="4362934" cy="416169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465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86802"/>
            <a:ext cx="4038600" cy="456331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Consists of hands-on assessment tasks where students demonstrate mathematical understanding and preferred strategies for increasingly complex tasks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Used to focus on four areas: Counting, Place Value, Addition/Subtraction, Multiplication/Division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Assesses Pre-K through Grade 4 concepts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Administered by math </a:t>
            </a:r>
            <a:r>
              <a:rPr lang="en-US" dirty="0"/>
              <a:t>s</a:t>
            </a:r>
            <a:r>
              <a:rPr lang="en-US" dirty="0" smtClean="0"/>
              <a:t>pecialists and special education teachers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Numeracy Interview (ENI)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565" y="2919200"/>
            <a:ext cx="3586656" cy="10772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Early Numeracy On-line Interview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952" y="5265426"/>
            <a:ext cx="3702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891A7">
                    <a:lumMod val="75000"/>
                  </a:srgbClr>
                </a:solidFill>
                <a:hlinkClick r:id="rId2"/>
              </a:rPr>
              <a:t>Available at:</a:t>
            </a:r>
          </a:p>
          <a:p>
            <a:r>
              <a:rPr lang="en-US" dirty="0" smtClean="0">
                <a:solidFill>
                  <a:srgbClr val="3891A7">
                    <a:lumMod val="75000"/>
                  </a:srgbClr>
                </a:solidFill>
                <a:hlinkClick r:id="rId2"/>
              </a:rPr>
              <a:t>https</a:t>
            </a:r>
            <a:r>
              <a:rPr lang="en-US" dirty="0">
                <a:solidFill>
                  <a:srgbClr val="3891A7">
                    <a:lumMod val="75000"/>
                  </a:srgbClr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3891A7">
                    <a:lumMod val="75000"/>
                  </a:srgbClr>
                </a:solidFill>
                <a:hlinkClick r:id="rId2"/>
              </a:rPr>
              <a:t>www.eduweb.vic.gov.au/edulibrary/public/teachlearn/student/mathscontinuum/onlineinterviewbklet.pdf</a:t>
            </a:r>
            <a:endParaRPr lang="en-US" dirty="0" smtClean="0">
              <a:solidFill>
                <a:srgbClr val="3891A7">
                  <a:lumMod val="75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 Diagnostic Tasks</a:t>
            </a:r>
            <a:endParaRPr lang="en-US" dirty="0"/>
          </a:p>
        </p:txBody>
      </p:sp>
      <p:pic>
        <p:nvPicPr>
          <p:cNvPr id="8" name="Picture 7" descr="Screen Shot 2015-10-26 at 10.48.5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6" y="1655377"/>
            <a:ext cx="2381004" cy="336810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71888"/>
            <a:ext cx="4038600" cy="385459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Quick tasks to assess students understanding of concepts used determine an entry point along a mathematical progression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Allow one to diagnosis, plan, implement and judge the effectiveness of learning experiences provided for students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Administered by classroom teachers, special education teachers, and math specialists</a:t>
            </a:r>
          </a:p>
        </p:txBody>
      </p:sp>
      <p:pic>
        <p:nvPicPr>
          <p:cNvPr id="15" name="Picture 14" descr="_____97204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8" y="3254603"/>
            <a:ext cx="2057983" cy="28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383" y="6057781"/>
            <a:ext cx="7823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Retrieved from:</a:t>
            </a:r>
          </a:p>
          <a:p>
            <a:r>
              <a:rPr lang="en-US" sz="1200" dirty="0">
                <a:solidFill>
                  <a:srgbClr val="3891A7">
                    <a:lumMod val="75000"/>
                  </a:srgbClr>
                </a:solidFill>
                <a:hlinkClick r:id="rId4"/>
              </a:rPr>
              <a:t>http://det.wa.edu.au/stepsresources/detcms/navigation/first-steps-mathematics</a:t>
            </a:r>
            <a:r>
              <a:rPr lang="en-US" sz="1200" dirty="0" smtClean="0">
                <a:solidFill>
                  <a:srgbClr val="3891A7">
                    <a:lumMod val="75000"/>
                  </a:srgbClr>
                </a:solidFill>
                <a:hlinkClick r:id="rId4"/>
              </a:rPr>
              <a:t>/</a:t>
            </a:r>
            <a:endParaRPr lang="en-US" sz="1200" dirty="0" smtClean="0">
              <a:solidFill>
                <a:srgbClr val="3891A7">
                  <a:lumMod val="75000"/>
                </a:srgbClr>
              </a:solidFill>
            </a:endParaRPr>
          </a:p>
          <a:p>
            <a:r>
              <a:rPr lang="en-US" sz="1200" dirty="0">
                <a:solidFill>
                  <a:srgbClr val="3891A7">
                    <a:lumMod val="75000"/>
                  </a:srgbClr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3891A7">
                    <a:lumMod val="75000"/>
                  </a:srgbClr>
                </a:solidFill>
                <a:hlinkClick r:id="rId5"/>
              </a:rPr>
              <a:t>www.dragonflyecs.com/store/p2/Revealing_What_Students_Think%3A_Diagnostic_Tasks_for_Fractions.html</a:t>
            </a:r>
            <a:endParaRPr lang="en-US" sz="1200" dirty="0" smtClean="0">
              <a:solidFill>
                <a:srgbClr val="3891A7">
                  <a:lumMod val="75000"/>
                </a:srgbClr>
              </a:solidFill>
            </a:endParaRPr>
          </a:p>
          <a:p>
            <a:endParaRPr lang="en-US" sz="1400" dirty="0" smtClean="0">
              <a:solidFill>
                <a:srgbClr val="3891A7">
                  <a:lumMod val="75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992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SRBI are systemic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General </a:t>
            </a:r>
            <a:r>
              <a:rPr lang="en-US" dirty="0" err="1" smtClean="0"/>
              <a:t>ed</a:t>
            </a:r>
            <a:r>
              <a:rPr lang="en-US" dirty="0" smtClean="0"/>
              <a:t> teachers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Special </a:t>
            </a:r>
            <a:r>
              <a:rPr lang="en-US" dirty="0" err="1" smtClean="0"/>
              <a:t>ed</a:t>
            </a:r>
            <a:r>
              <a:rPr lang="en-US" dirty="0" smtClean="0"/>
              <a:t> teachers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Administrators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Families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Specialists, interventionists, psychologists, </a:t>
            </a:r>
            <a:r>
              <a:rPr lang="en-US" dirty="0" err="1" smtClean="0"/>
              <a:t>paraeducators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45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First Steps Task</a:t>
            </a:r>
            <a:endParaRPr lang="en-US" dirty="0"/>
          </a:p>
        </p:txBody>
      </p:sp>
      <p:pic>
        <p:nvPicPr>
          <p:cNvPr id="6" name="Picture 5" descr="Screen Shot 2015-10-29 at 8.53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4" y="1779517"/>
            <a:ext cx="2913943" cy="377391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Screen Shot 2015-10-29 at 8.53.5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446" y="3365485"/>
            <a:ext cx="2665585" cy="342902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 descr="Screen Shot 2015-10-29 at 8.54.06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12" y="1799874"/>
            <a:ext cx="3003826" cy="38946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 descr="Screen Shot 2015-10-29 at 8.54.29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30" y="2919589"/>
            <a:ext cx="2775530" cy="360750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78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Initiating the SRBI Process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65243685"/>
              </p:ext>
            </p:extLst>
          </p:nvPr>
        </p:nvGraphicFramePr>
        <p:xfrm>
          <a:off x="195384" y="1719383"/>
          <a:ext cx="8772770" cy="494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7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Pre-referral Form</a:t>
            </a:r>
            <a:endParaRPr lang="en-US" dirty="0"/>
          </a:p>
        </p:txBody>
      </p:sp>
      <p:pic>
        <p:nvPicPr>
          <p:cNvPr id="3" name="Picture 2" descr="Screen Shot 2015-10-26 at 10.14.1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1766274"/>
            <a:ext cx="6847790" cy="47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385" y="355847"/>
            <a:ext cx="8772769" cy="1054394"/>
          </a:xfrm>
        </p:spPr>
        <p:txBody>
          <a:bodyPr/>
          <a:lstStyle/>
          <a:p>
            <a:r>
              <a:rPr lang="en-US" dirty="0" smtClean="0"/>
              <a:t>Student Intervention Team (SIT) Cycle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710846"/>
              </p:ext>
            </p:extLst>
          </p:nvPr>
        </p:nvGraphicFramePr>
        <p:xfrm>
          <a:off x="380999" y="1957988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6308" y="4161692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271C"/>
                </a:solidFill>
              </a:rPr>
              <a:t>6-8 Weeks</a:t>
            </a:r>
            <a:endParaRPr lang="en-US" b="1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364154" y="7037754"/>
            <a:ext cx="8382000" cy="1054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10-26 at 10.26.4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261815"/>
            <a:ext cx="7257798" cy="3306330"/>
          </a:xfrm>
          <a:prstGeom prst="rect">
            <a:avLst/>
          </a:prstGeom>
        </p:spPr>
      </p:pic>
      <p:pic>
        <p:nvPicPr>
          <p:cNvPr id="6" name="Picture 5" descr="Screen Shot 2015-10-26 at 10.27.5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3568145"/>
            <a:ext cx="7238259" cy="29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 Meetings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4462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2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Student SIT Document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00" y="6213231"/>
            <a:ext cx="689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Tier 1 and 2 Goals and Plan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Screen Shot 2015-10-27 at 9.06.5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0" y="1820334"/>
            <a:ext cx="7069667" cy="415171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35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Student SIT Document Cont.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00" y="6072121"/>
            <a:ext cx="689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Tier 1 Documentation to Support Work toward Goals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 descr="Screen Shot 2015-10-27 at 9.10.3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982572"/>
            <a:ext cx="7065778" cy="371831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47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Student SIT Document Cont.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000" y="6241453"/>
            <a:ext cx="689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Tier 2 Documentation to Support Work toward Goals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Screen Shot 2015-10-27 at 9.16.0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103958"/>
            <a:ext cx="7210778" cy="4137495"/>
          </a:xfrm>
          <a:prstGeom prst="rect">
            <a:avLst/>
          </a:prstGeom>
        </p:spPr>
      </p:pic>
      <p:pic>
        <p:nvPicPr>
          <p:cNvPr id="5" name="Picture 4" descr="Screen Shot 2015-10-27 at 9.17.1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13970"/>
            <a:ext cx="7210778" cy="3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everyone’s Needs</a:t>
            </a:r>
            <a:endParaRPr lang="en-US" dirty="0"/>
          </a:p>
        </p:txBody>
      </p:sp>
      <p:pic>
        <p:nvPicPr>
          <p:cNvPr id="3" name="Picture 2" descr="Screen Shot 2015-10-27 at 9.34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1" y="1749778"/>
            <a:ext cx="6575777" cy="458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0" y="6241453"/>
            <a:ext cx="689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Our Active SIT List keeps us on track with the ongoing process.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" y="1371600"/>
            <a:ext cx="2997925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800" y="914400"/>
            <a:ext cx="464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BASIC PRINCIPLES AND FEATURES  OF SRBI:</a:t>
            </a:r>
            <a:endParaRPr lang="en-US" sz="2800" b="1" dirty="0"/>
          </a:p>
          <a:p>
            <a:r>
              <a:rPr lang="en-US" sz="2800" dirty="0" smtClean="0"/>
              <a:t>Prevention and early intervention</a:t>
            </a:r>
          </a:p>
          <a:p>
            <a:r>
              <a:rPr lang="en-US" sz="2800" dirty="0" smtClean="0"/>
              <a:t>High quality curriculum</a:t>
            </a:r>
          </a:p>
          <a:p>
            <a:r>
              <a:rPr lang="en-US" sz="2800" dirty="0" smtClean="0"/>
              <a:t>Monitoring fidelity of implementation</a:t>
            </a:r>
          </a:p>
          <a:p>
            <a:r>
              <a:rPr lang="en-US" sz="2800" dirty="0" smtClean="0"/>
              <a:t>Comprehensive assessment plan</a:t>
            </a:r>
          </a:p>
          <a:p>
            <a:r>
              <a:rPr lang="en-US" sz="2800" dirty="0" smtClean="0"/>
              <a:t>Data-driven decision making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0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305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dirty="0" smtClean="0"/>
              <a:t>QUESTIONS?</a:t>
            </a:r>
            <a:endParaRPr lang="en-US" sz="8800" dirty="0"/>
          </a:p>
          <a:p>
            <a:endParaRPr lang="en-US" sz="1400" dirty="0"/>
          </a:p>
          <a:p>
            <a:endParaRPr lang="en-US" sz="2000" dirty="0"/>
          </a:p>
          <a:p>
            <a:pPr lvl="0"/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8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82675"/>
            <a:ext cx="830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CCS Math “Look </a:t>
            </a:r>
            <a:r>
              <a:rPr lang="en-US" sz="2400" dirty="0" err="1"/>
              <a:t>Fors</a:t>
            </a:r>
            <a:r>
              <a:rPr lang="en-US" sz="2400" dirty="0"/>
              <a:t>” Flipbook –guide for core math instruction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www.sde.ct.gov/sde/lib/sde/pdf/backtoschool/ccss_principal_look_fors_flipbook.pdf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400" dirty="0" smtClean="0"/>
              <a:t>Center on Response to Intervention at American Institutes for Research   </a:t>
            </a:r>
            <a:r>
              <a:rPr lang="en-US" sz="2000" u="sng" dirty="0" smtClean="0">
                <a:hlinkClick r:id="rId3"/>
              </a:rPr>
              <a:t>http://www.rti4success.org/</a:t>
            </a:r>
            <a:endParaRPr lang="en-US" sz="2000" u="sng" dirty="0" smtClean="0"/>
          </a:p>
          <a:p>
            <a:pPr lvl="0"/>
            <a:endParaRPr lang="en-US" sz="2400" u="sng" dirty="0"/>
          </a:p>
          <a:p>
            <a:r>
              <a:rPr lang="en-US" sz="2400" dirty="0"/>
              <a:t>Intervention Central –tools &amp; resources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www.interventioncentral.org/home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/>
              <a:t>The What Works Clearinghouse: Instructional methods and materials  </a:t>
            </a:r>
            <a:r>
              <a:rPr lang="en-US" sz="2000" u="sng" dirty="0">
                <a:hlinkClick r:id="rId5"/>
              </a:rPr>
              <a:t>http://</a:t>
            </a:r>
            <a:r>
              <a:rPr lang="en-US" sz="2000" u="sng" dirty="0" smtClean="0">
                <a:hlinkClick r:id="rId5"/>
              </a:rPr>
              <a:t>www.ies.ed.gov/ncee/wwc</a:t>
            </a:r>
            <a:endParaRPr lang="en-US" sz="2000" u="sng" dirty="0" smtClean="0"/>
          </a:p>
          <a:p>
            <a:pPr lvl="0"/>
            <a:endParaRPr lang="en-US" sz="2400" u="sng" dirty="0"/>
          </a:p>
          <a:p>
            <a:endParaRPr lang="en-US" sz="1400" dirty="0"/>
          </a:p>
          <a:p>
            <a:endParaRPr lang="en-US" sz="2000" dirty="0"/>
          </a:p>
          <a:p>
            <a:pPr lvl="0"/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743200" y="30480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11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31" y="1329366"/>
            <a:ext cx="84582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		Clare Wurm, Consultant, SERC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 smtClean="0"/>
              <a:t>tel</a:t>
            </a:r>
            <a:r>
              <a:rPr lang="en-US" sz="1800" dirty="0"/>
              <a:t>:  860-632-1485, x 383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email:  wurm@ctserc.org 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b="1" dirty="0" smtClean="0"/>
              <a:t>SERC LIBRARY</a:t>
            </a:r>
            <a:r>
              <a:rPr lang="en-US" sz="2100" dirty="0"/>
              <a:t> </a:t>
            </a:r>
            <a:r>
              <a:rPr lang="en-US" sz="2100" dirty="0" smtClean="0"/>
              <a:t>offers more than 10,000 resources: </a:t>
            </a:r>
            <a:r>
              <a:rPr lang="en-US" sz="2100" b="1" dirty="0" smtClean="0"/>
              <a:t>www.ctserc.org/library</a:t>
            </a:r>
          </a:p>
          <a:p>
            <a:pPr lvl="1"/>
            <a:r>
              <a:rPr lang="en-US" sz="2100" dirty="0" smtClean="0"/>
              <a:t>Books</a:t>
            </a:r>
          </a:p>
          <a:p>
            <a:pPr lvl="1"/>
            <a:r>
              <a:rPr lang="en-US" sz="2100" dirty="0" smtClean="0"/>
              <a:t>Instructional materials</a:t>
            </a:r>
          </a:p>
          <a:p>
            <a:pPr lvl="1"/>
            <a:r>
              <a:rPr lang="en-US" sz="2100" dirty="0" smtClean="0"/>
              <a:t>Tests</a:t>
            </a:r>
          </a:p>
          <a:p>
            <a:pPr lvl="1"/>
            <a:r>
              <a:rPr lang="en-US" sz="2100" dirty="0" smtClean="0"/>
              <a:t>Journals</a:t>
            </a:r>
          </a:p>
          <a:p>
            <a:pPr lvl="1"/>
            <a:r>
              <a:rPr lang="en-US" sz="2100" dirty="0" smtClean="0"/>
              <a:t>Online databases</a:t>
            </a:r>
          </a:p>
          <a:p>
            <a:pPr lvl="1"/>
            <a:r>
              <a:rPr lang="en-US" sz="2100" dirty="0" smtClean="0"/>
              <a:t>DVDs, videos, CD-ROMs</a:t>
            </a:r>
          </a:p>
          <a:p>
            <a:pPr lvl="1"/>
            <a:r>
              <a:rPr lang="en-US" sz="2100" dirty="0" smtClean="0"/>
              <a:t>Professional development materials for staff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Contact us or visit the SERC Library</a:t>
            </a:r>
            <a:endParaRPr lang="en-US" b="1" dirty="0"/>
          </a:p>
        </p:txBody>
      </p:sp>
      <p:pic>
        <p:nvPicPr>
          <p:cNvPr id="1026" name="Picture 5" descr="https://p5.zdusercontent.com/attachment/846733/SnSlRQcgIdEUy74vf4W6tOhdX?token=eyJhbGciOiJkaXIiLCJlbmMiOiJBMTI4Q0JDLUhTMjU2In0..Ed06isMnGBdgote1zQD18A.SNQvW52mLc04nZg5HRudXFdx5S4vk7cACiHg3-k4PZExDasNLmzNgsyxl3qtCcSMbfuXrm9ZKacJpSHve3kZWDACiPrK6jyhYmoG0o0X_Tw4D2QoAy9qI3HqNoEOMoWl6x-qcVXwnHtdknf6N3L6iR0SBJqH6cVBztOtFdMFB_hQq1Z8gnvhitnuJ6qaRctHOpxTb4g2OPjYRtBlAgNjiAVrJiDvecDsMJshWRTthhSXlkSaZ5PXAAcX0nq0WGpLiEvJcZ_Ru4_C9koKa-Km7w.cH3YPw6XgiiSgqjxLhd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3410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18594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ocus on prevention </a:t>
            </a:r>
            <a:r>
              <a:rPr lang="en-US" dirty="0"/>
              <a:t>and early intervention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51087"/>
            <a:ext cx="8229600" cy="4525963"/>
          </a:xfrm>
        </p:spPr>
        <p:txBody>
          <a:bodyPr/>
          <a:lstStyle/>
          <a:p>
            <a:r>
              <a:rPr lang="en-US" dirty="0" smtClean="0"/>
              <a:t>Applicable at all ages</a:t>
            </a:r>
          </a:p>
          <a:p>
            <a:r>
              <a:rPr lang="en-US" dirty="0" smtClean="0"/>
              <a:t>Requires timely assessment and flexible intervention scheduling</a:t>
            </a:r>
          </a:p>
          <a:p>
            <a:r>
              <a:rPr lang="en-US" dirty="0" smtClean="0"/>
              <a:t>High-quality Tier I instruction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8763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quality </a:t>
            </a:r>
            <a:r>
              <a:rPr lang="en-US" dirty="0" smtClean="0"/>
              <a:t>curriculum and instruction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Connecticut Core Standards</a:t>
            </a:r>
          </a:p>
          <a:p>
            <a:r>
              <a:rPr lang="en-US" dirty="0" smtClean="0"/>
              <a:t>Cohesive district-wide curriculum</a:t>
            </a:r>
          </a:p>
          <a:p>
            <a:r>
              <a:rPr lang="en-US" dirty="0" smtClean="0"/>
              <a:t>Evaluations of curriculum and instruction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486400"/>
            <a:ext cx="3238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 </a:t>
            </a:r>
            <a:r>
              <a:rPr lang="en-US" dirty="0"/>
              <a:t>fidelity of implementation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438400"/>
            <a:ext cx="7467600" cy="2286000"/>
          </a:xfrm>
        </p:spPr>
        <p:txBody>
          <a:bodyPr/>
          <a:lstStyle/>
          <a:p>
            <a:r>
              <a:rPr lang="en-US" dirty="0" smtClean="0"/>
              <a:t>Both classroom and intervention</a:t>
            </a:r>
          </a:p>
          <a:p>
            <a:r>
              <a:rPr lang="en-US" dirty="0" smtClean="0"/>
              <a:t>Evaluators need to know what to look for</a:t>
            </a:r>
          </a:p>
          <a:p>
            <a:r>
              <a:rPr lang="en-US" dirty="0" smtClean="0"/>
              <a:t>Peer observations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Universal Common Assessments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Administered periodically (3x per year)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Given to 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Predict success on standardized tests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Progress Monitoring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Reliable &amp; valid,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Easy to administer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tiers</a:t>
            </a:r>
          </a:p>
          <a:p>
            <a:pPr lvl="2"/>
            <a:r>
              <a:rPr lang="en-US" dirty="0" smtClean="0"/>
              <a:t>Tier I: Common Formative Assessments throughout course</a:t>
            </a:r>
          </a:p>
          <a:p>
            <a:pPr lvl="2"/>
            <a:r>
              <a:rPr lang="en-US" dirty="0" smtClean="0"/>
              <a:t>Tier II: more frequent – weekly or biweekly</a:t>
            </a:r>
          </a:p>
          <a:p>
            <a:pPr lvl="2"/>
            <a:r>
              <a:rPr lang="en-US" dirty="0" smtClean="0"/>
              <a:t>Tier III: most frequent – twice per week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Math Assessments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23415"/>
              </p:ext>
            </p:extLst>
          </p:nvPr>
        </p:nvGraphicFramePr>
        <p:xfrm>
          <a:off x="1851898" y="1981200"/>
          <a:ext cx="5516403" cy="343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801"/>
                <a:gridCol w="1838801"/>
                <a:gridCol w="1838801"/>
              </a:tblGrid>
              <a:tr h="694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Assessment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Company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Grades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aimsweb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Pearson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NWEA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5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STAR Math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Renaissance Learning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57340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PLUS Teacher-created assessments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r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1006</Words>
  <Application>Microsoft Office PowerPoint</Application>
  <PresentationFormat>On-screen Show (4:3)</PresentationFormat>
  <Paragraphs>240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Office Theme</vt:lpstr>
      <vt:lpstr>Grid</vt:lpstr>
      <vt:lpstr>1_Grid</vt:lpstr>
      <vt:lpstr>2_Grid</vt:lpstr>
      <vt:lpstr>3_Grid</vt:lpstr>
      <vt:lpstr>4_Grid</vt:lpstr>
      <vt:lpstr>5_Grid</vt:lpstr>
      <vt:lpstr>6_Grid</vt:lpstr>
      <vt:lpstr>7_Grid</vt:lpstr>
      <vt:lpstr>8_Grid</vt:lpstr>
      <vt:lpstr>9_Grid</vt:lpstr>
      <vt:lpstr>10_Grid</vt:lpstr>
      <vt:lpstr>11_Grid</vt:lpstr>
      <vt:lpstr>12_Grid</vt:lpstr>
      <vt:lpstr>13_Grid</vt:lpstr>
      <vt:lpstr>14_Grid</vt:lpstr>
      <vt:lpstr>15_Grid</vt:lpstr>
      <vt:lpstr>PowerPoint Presentation</vt:lpstr>
      <vt:lpstr>Schedules and Structures</vt:lpstr>
      <vt:lpstr>PowerPoint Presentation</vt:lpstr>
      <vt:lpstr>Focus on prevention and early intervention </vt:lpstr>
      <vt:lpstr>High quality curriculum and instruction </vt:lpstr>
      <vt:lpstr>Monitor fidelity of implementation </vt:lpstr>
      <vt:lpstr>Comprehensive assessment plan </vt:lpstr>
      <vt:lpstr>Comprehensive assessment plan </vt:lpstr>
      <vt:lpstr>Common Math Assessments</vt:lpstr>
      <vt:lpstr>Data-driven decision making </vt:lpstr>
      <vt:lpstr>Data-driven decision making </vt:lpstr>
      <vt:lpstr>Data-driven decision making </vt:lpstr>
      <vt:lpstr>SRBI &amp; Math in action</vt:lpstr>
      <vt:lpstr>A Mathematical Journey through our SRBI Process</vt:lpstr>
      <vt:lpstr>Initiating the SRBI Process</vt:lpstr>
      <vt:lpstr>Screening Tools</vt:lpstr>
      <vt:lpstr>Universal Screening-STAR Math Assessment</vt:lpstr>
      <vt:lpstr>Early Numeracy Interview (ENI)</vt:lpstr>
      <vt:lpstr>First Steps Diagnostic Tasks</vt:lpstr>
      <vt:lpstr>Let’s Try A First Steps Task</vt:lpstr>
      <vt:lpstr>Initiating the SRBI Process</vt:lpstr>
      <vt:lpstr>Pre-referral Form</vt:lpstr>
      <vt:lpstr>Student Intervention Team (SIT) Cycle</vt:lpstr>
      <vt:lpstr>PowerPoint Presentation</vt:lpstr>
      <vt:lpstr>SIT Meetings</vt:lpstr>
      <vt:lpstr>Sample Student SIT Document</vt:lpstr>
      <vt:lpstr>Sample Student SIT Document Cont.</vt:lpstr>
      <vt:lpstr>Sample Student SIT Document Cont.</vt:lpstr>
      <vt:lpstr>Meeting everyone’s Needs</vt:lpstr>
      <vt:lpstr>PowerPoint Presentation</vt:lpstr>
      <vt:lpstr>PowerPoint Presentation</vt:lpstr>
      <vt:lpstr>Contact us or visit the SERC 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Wurm, Clare</dc:creator>
  <cp:lastModifiedBy>Wurm, Clare</cp:lastModifiedBy>
  <cp:revision>56</cp:revision>
  <cp:lastPrinted>2015-11-23T16:40:19Z</cp:lastPrinted>
  <dcterms:created xsi:type="dcterms:W3CDTF">2015-09-17T14:29:37Z</dcterms:created>
  <dcterms:modified xsi:type="dcterms:W3CDTF">2015-12-03T15:02:40Z</dcterms:modified>
</cp:coreProperties>
</file>